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60" r:id="rId3"/>
    <p:sldId id="259" r:id="rId4"/>
    <p:sldId id="258" r:id="rId5"/>
    <p:sldId id="261" r:id="rId6"/>
    <p:sldId id="262" r:id="rId7"/>
    <p:sldId id="2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5612" autoAdjust="0"/>
  </p:normalViewPr>
  <p:slideViewPr>
    <p:cSldViewPr snapToGrid="0">
      <p:cViewPr varScale="1">
        <p:scale>
          <a:sx n="95" d="100"/>
          <a:sy n="95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D3136C-8D43-4818-91EA-21E2A50614B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34A8E8A5-6724-4D33-949B-A3C235F6995E}">
      <dgm:prSet/>
      <dgm:spPr/>
      <dgm:t>
        <a:bodyPr/>
        <a:lstStyle/>
        <a:p>
          <a:pPr>
            <a:defRPr cap="all"/>
          </a:pPr>
          <a:r>
            <a:rPr lang="en-US"/>
            <a:t>BELONGING</a:t>
          </a:r>
        </a:p>
      </dgm:t>
    </dgm:pt>
    <dgm:pt modelId="{282A7114-A2EE-47E4-976E-E90BE9B9E1ED}" type="parTrans" cxnId="{26E5510E-8565-4E57-81F6-0E0D45552EF5}">
      <dgm:prSet/>
      <dgm:spPr/>
      <dgm:t>
        <a:bodyPr/>
        <a:lstStyle/>
        <a:p>
          <a:endParaRPr lang="en-US"/>
        </a:p>
      </dgm:t>
    </dgm:pt>
    <dgm:pt modelId="{65C3CC30-B7A1-405B-9DCF-2B08D4DC94DD}" type="sibTrans" cxnId="{26E5510E-8565-4E57-81F6-0E0D45552EF5}">
      <dgm:prSet/>
      <dgm:spPr/>
      <dgm:t>
        <a:bodyPr/>
        <a:lstStyle/>
        <a:p>
          <a:endParaRPr lang="en-US"/>
        </a:p>
      </dgm:t>
    </dgm:pt>
    <dgm:pt modelId="{F9258048-B026-4E4B-8B58-D2999FD7D375}">
      <dgm:prSet/>
      <dgm:spPr/>
      <dgm:t>
        <a:bodyPr/>
        <a:lstStyle/>
        <a:p>
          <a:pPr>
            <a:defRPr cap="all"/>
          </a:pPr>
          <a:r>
            <a:rPr lang="en-US"/>
            <a:t>CONNECTION</a:t>
          </a:r>
        </a:p>
      </dgm:t>
    </dgm:pt>
    <dgm:pt modelId="{D6F6B288-330C-4BFF-A14A-ACF5A6869CB5}" type="parTrans" cxnId="{E1C3A094-5B6B-4367-9056-D64B7CC79612}">
      <dgm:prSet/>
      <dgm:spPr/>
      <dgm:t>
        <a:bodyPr/>
        <a:lstStyle/>
        <a:p>
          <a:endParaRPr lang="en-US"/>
        </a:p>
      </dgm:t>
    </dgm:pt>
    <dgm:pt modelId="{A2470EC2-B442-4750-BE5D-339F12231B94}" type="sibTrans" cxnId="{E1C3A094-5B6B-4367-9056-D64B7CC79612}">
      <dgm:prSet/>
      <dgm:spPr/>
      <dgm:t>
        <a:bodyPr/>
        <a:lstStyle/>
        <a:p>
          <a:endParaRPr lang="en-US"/>
        </a:p>
      </dgm:t>
    </dgm:pt>
    <dgm:pt modelId="{C624B8E8-8C41-4F9E-8355-8926A99502FA}">
      <dgm:prSet/>
      <dgm:spPr/>
      <dgm:t>
        <a:bodyPr/>
        <a:lstStyle/>
        <a:p>
          <a:pPr>
            <a:defRPr cap="all"/>
          </a:pPr>
          <a:r>
            <a:rPr lang="en-US"/>
            <a:t>PHYSICAL, EMOTIONAL, PSYCHOLOGICAL SAFETY</a:t>
          </a:r>
        </a:p>
      </dgm:t>
    </dgm:pt>
    <dgm:pt modelId="{F610F88A-642A-40EB-949B-E64C790949CA}" type="parTrans" cxnId="{DCE4CF9C-61CE-4713-A7C1-90D091C0456A}">
      <dgm:prSet/>
      <dgm:spPr/>
      <dgm:t>
        <a:bodyPr/>
        <a:lstStyle/>
        <a:p>
          <a:endParaRPr lang="en-US"/>
        </a:p>
      </dgm:t>
    </dgm:pt>
    <dgm:pt modelId="{956BDD08-0E58-4085-8D38-BD83F7E041A3}" type="sibTrans" cxnId="{DCE4CF9C-61CE-4713-A7C1-90D091C0456A}">
      <dgm:prSet/>
      <dgm:spPr/>
      <dgm:t>
        <a:bodyPr/>
        <a:lstStyle/>
        <a:p>
          <a:endParaRPr lang="en-US"/>
        </a:p>
      </dgm:t>
    </dgm:pt>
    <dgm:pt modelId="{040502A1-21AA-491F-82BD-9E4F790C69A1}">
      <dgm:prSet/>
      <dgm:spPr/>
      <dgm:t>
        <a:bodyPr/>
        <a:lstStyle/>
        <a:p>
          <a:pPr>
            <a:defRPr cap="all"/>
          </a:pPr>
          <a:r>
            <a:rPr lang="en-US"/>
            <a:t>PURPOSE</a:t>
          </a:r>
        </a:p>
      </dgm:t>
    </dgm:pt>
    <dgm:pt modelId="{311CFED5-1A94-4085-9899-AB5927756A52}" type="parTrans" cxnId="{F6193722-C7C1-4B92-8D7C-D717E0A8D910}">
      <dgm:prSet/>
      <dgm:spPr/>
      <dgm:t>
        <a:bodyPr/>
        <a:lstStyle/>
        <a:p>
          <a:endParaRPr lang="en-US"/>
        </a:p>
      </dgm:t>
    </dgm:pt>
    <dgm:pt modelId="{800DD6FB-03B6-43F0-9DD7-28C205E29AE2}" type="sibTrans" cxnId="{F6193722-C7C1-4B92-8D7C-D717E0A8D910}">
      <dgm:prSet/>
      <dgm:spPr/>
      <dgm:t>
        <a:bodyPr/>
        <a:lstStyle/>
        <a:p>
          <a:endParaRPr lang="en-US"/>
        </a:p>
      </dgm:t>
    </dgm:pt>
    <dgm:pt modelId="{FD47BD61-0F5F-4AA4-A6E2-94C61B7ECAE8}">
      <dgm:prSet/>
      <dgm:spPr/>
      <dgm:t>
        <a:bodyPr/>
        <a:lstStyle/>
        <a:p>
          <a:pPr>
            <a:defRPr cap="all"/>
          </a:pPr>
          <a:r>
            <a:rPr lang="en-US"/>
            <a:t>THE OPPORTUNITY TO DEVELOP TO THEIR HIGHEST LEVEL OF INDEPENDENCE</a:t>
          </a:r>
        </a:p>
      </dgm:t>
    </dgm:pt>
    <dgm:pt modelId="{E57FF79D-0164-4E2D-A936-3D7A3F1B1888}" type="parTrans" cxnId="{B66AB295-6F3F-4C9F-8C70-7AAB367EBBCB}">
      <dgm:prSet/>
      <dgm:spPr/>
      <dgm:t>
        <a:bodyPr/>
        <a:lstStyle/>
        <a:p>
          <a:endParaRPr lang="en-US"/>
        </a:p>
      </dgm:t>
    </dgm:pt>
    <dgm:pt modelId="{E2D75BAF-DF85-4A7C-94A3-E9DFFED1E630}" type="sibTrans" cxnId="{B66AB295-6F3F-4C9F-8C70-7AAB367EBBCB}">
      <dgm:prSet/>
      <dgm:spPr/>
      <dgm:t>
        <a:bodyPr/>
        <a:lstStyle/>
        <a:p>
          <a:endParaRPr lang="en-US"/>
        </a:p>
      </dgm:t>
    </dgm:pt>
    <dgm:pt modelId="{7367A1AF-2755-40E4-99CE-E283E378EA98}" type="pres">
      <dgm:prSet presAssocID="{7ED3136C-8D43-4818-91EA-21E2A50614B5}" presName="root" presStyleCnt="0">
        <dgm:presLayoutVars>
          <dgm:dir/>
          <dgm:resizeHandles val="exact"/>
        </dgm:presLayoutVars>
      </dgm:prSet>
      <dgm:spPr/>
    </dgm:pt>
    <dgm:pt modelId="{75156CC5-CD9E-43A6-B186-6C8B19DD7016}" type="pres">
      <dgm:prSet presAssocID="{34A8E8A5-6724-4D33-949B-A3C235F6995E}" presName="compNode" presStyleCnt="0"/>
      <dgm:spPr/>
    </dgm:pt>
    <dgm:pt modelId="{860FF412-8BF4-4D53-AD18-1910CFC19258}" type="pres">
      <dgm:prSet presAssocID="{34A8E8A5-6724-4D33-949B-A3C235F6995E}" presName="iconBgRect" presStyleLbl="bgShp" presStyleIdx="0" presStyleCnt="5"/>
      <dgm:spPr/>
    </dgm:pt>
    <dgm:pt modelId="{D5BA5AC2-2A1C-474E-A0DA-79FBEAB726FB}" type="pres">
      <dgm:prSet presAssocID="{34A8E8A5-6724-4D33-949B-A3C235F6995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me"/>
        </a:ext>
      </dgm:extLst>
    </dgm:pt>
    <dgm:pt modelId="{5FAF14B0-42C3-4279-AC33-1DDA70D87481}" type="pres">
      <dgm:prSet presAssocID="{34A8E8A5-6724-4D33-949B-A3C235F6995E}" presName="spaceRect" presStyleCnt="0"/>
      <dgm:spPr/>
    </dgm:pt>
    <dgm:pt modelId="{6B25F0F1-AA20-4E6C-95C9-ECF34FC003C9}" type="pres">
      <dgm:prSet presAssocID="{34A8E8A5-6724-4D33-949B-A3C235F6995E}" presName="textRect" presStyleLbl="revTx" presStyleIdx="0" presStyleCnt="5">
        <dgm:presLayoutVars>
          <dgm:chMax val="1"/>
          <dgm:chPref val="1"/>
        </dgm:presLayoutVars>
      </dgm:prSet>
      <dgm:spPr/>
    </dgm:pt>
    <dgm:pt modelId="{C3381064-93DA-415D-8938-0C114D52CAC9}" type="pres">
      <dgm:prSet presAssocID="{65C3CC30-B7A1-405B-9DCF-2B08D4DC94DD}" presName="sibTrans" presStyleCnt="0"/>
      <dgm:spPr/>
    </dgm:pt>
    <dgm:pt modelId="{91A0AF6B-FE10-445C-83EA-89E808CAE426}" type="pres">
      <dgm:prSet presAssocID="{F9258048-B026-4E4B-8B58-D2999FD7D375}" presName="compNode" presStyleCnt="0"/>
      <dgm:spPr/>
    </dgm:pt>
    <dgm:pt modelId="{070DFB9D-AAD3-4673-9BEA-F6BDB3EE22C7}" type="pres">
      <dgm:prSet presAssocID="{F9258048-B026-4E4B-8B58-D2999FD7D375}" presName="iconBgRect" presStyleLbl="bgShp" presStyleIdx="1" presStyleCnt="5"/>
      <dgm:spPr/>
    </dgm:pt>
    <dgm:pt modelId="{1B1FD3A5-9AC6-4F13-8E22-2FA84A70B6E2}" type="pres">
      <dgm:prSet presAssocID="{F9258048-B026-4E4B-8B58-D2999FD7D37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ed"/>
        </a:ext>
      </dgm:extLst>
    </dgm:pt>
    <dgm:pt modelId="{0EA1F316-CD4F-4FCE-ADF5-CB6CF6A30968}" type="pres">
      <dgm:prSet presAssocID="{F9258048-B026-4E4B-8B58-D2999FD7D375}" presName="spaceRect" presStyleCnt="0"/>
      <dgm:spPr/>
    </dgm:pt>
    <dgm:pt modelId="{CC73DD5C-89F0-457F-BAA1-4007D3F33937}" type="pres">
      <dgm:prSet presAssocID="{F9258048-B026-4E4B-8B58-D2999FD7D375}" presName="textRect" presStyleLbl="revTx" presStyleIdx="1" presStyleCnt="5">
        <dgm:presLayoutVars>
          <dgm:chMax val="1"/>
          <dgm:chPref val="1"/>
        </dgm:presLayoutVars>
      </dgm:prSet>
      <dgm:spPr/>
    </dgm:pt>
    <dgm:pt modelId="{04313CD2-B540-4571-A8F2-26667F6E667B}" type="pres">
      <dgm:prSet presAssocID="{A2470EC2-B442-4750-BE5D-339F12231B94}" presName="sibTrans" presStyleCnt="0"/>
      <dgm:spPr/>
    </dgm:pt>
    <dgm:pt modelId="{12B6697F-53D4-4182-900F-C648012BAB36}" type="pres">
      <dgm:prSet presAssocID="{C624B8E8-8C41-4F9E-8355-8926A99502FA}" presName="compNode" presStyleCnt="0"/>
      <dgm:spPr/>
    </dgm:pt>
    <dgm:pt modelId="{B18E1D7C-FC1D-4D05-B1B2-C64E0C162825}" type="pres">
      <dgm:prSet presAssocID="{C624B8E8-8C41-4F9E-8355-8926A99502FA}" presName="iconBgRect" presStyleLbl="bgShp" presStyleIdx="2" presStyleCnt="5"/>
      <dgm:spPr/>
    </dgm:pt>
    <dgm:pt modelId="{FFB7FF70-9695-4417-86E9-2C9BCCDA0E9B}" type="pres">
      <dgm:prSet presAssocID="{C624B8E8-8C41-4F9E-8355-8926A99502FA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"/>
        </a:ext>
      </dgm:extLst>
    </dgm:pt>
    <dgm:pt modelId="{CB1A3178-13C1-45AA-A318-AC37EBD43F03}" type="pres">
      <dgm:prSet presAssocID="{C624B8E8-8C41-4F9E-8355-8926A99502FA}" presName="spaceRect" presStyleCnt="0"/>
      <dgm:spPr/>
    </dgm:pt>
    <dgm:pt modelId="{665243E8-2B15-4902-8026-1E118BED08D7}" type="pres">
      <dgm:prSet presAssocID="{C624B8E8-8C41-4F9E-8355-8926A99502FA}" presName="textRect" presStyleLbl="revTx" presStyleIdx="2" presStyleCnt="5">
        <dgm:presLayoutVars>
          <dgm:chMax val="1"/>
          <dgm:chPref val="1"/>
        </dgm:presLayoutVars>
      </dgm:prSet>
      <dgm:spPr/>
    </dgm:pt>
    <dgm:pt modelId="{DF26591C-A5A7-40AE-9BAB-501A0BB761F3}" type="pres">
      <dgm:prSet presAssocID="{956BDD08-0E58-4085-8D38-BD83F7E041A3}" presName="sibTrans" presStyleCnt="0"/>
      <dgm:spPr/>
    </dgm:pt>
    <dgm:pt modelId="{AC96866E-908A-4FB6-BB5E-FACCDA85B3DE}" type="pres">
      <dgm:prSet presAssocID="{040502A1-21AA-491F-82BD-9E4F790C69A1}" presName="compNode" presStyleCnt="0"/>
      <dgm:spPr/>
    </dgm:pt>
    <dgm:pt modelId="{F4085809-3961-46A6-9B51-57844E78FF26}" type="pres">
      <dgm:prSet presAssocID="{040502A1-21AA-491F-82BD-9E4F790C69A1}" presName="iconBgRect" presStyleLbl="bgShp" presStyleIdx="3" presStyleCnt="5"/>
      <dgm:spPr/>
    </dgm:pt>
    <dgm:pt modelId="{793FC9AD-FFCD-42A0-8043-857AF49765B9}" type="pres">
      <dgm:prSet presAssocID="{040502A1-21AA-491F-82BD-9E4F790C69A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075E58A0-D03E-4595-986F-15CA7445E123}" type="pres">
      <dgm:prSet presAssocID="{040502A1-21AA-491F-82BD-9E4F790C69A1}" presName="spaceRect" presStyleCnt="0"/>
      <dgm:spPr/>
    </dgm:pt>
    <dgm:pt modelId="{358FF9D5-B5CB-4B10-8544-38EC43F97B17}" type="pres">
      <dgm:prSet presAssocID="{040502A1-21AA-491F-82BD-9E4F790C69A1}" presName="textRect" presStyleLbl="revTx" presStyleIdx="3" presStyleCnt="5">
        <dgm:presLayoutVars>
          <dgm:chMax val="1"/>
          <dgm:chPref val="1"/>
        </dgm:presLayoutVars>
      </dgm:prSet>
      <dgm:spPr/>
    </dgm:pt>
    <dgm:pt modelId="{1507A1C2-0312-4A6D-9F80-9A3E931D16FB}" type="pres">
      <dgm:prSet presAssocID="{800DD6FB-03B6-43F0-9DD7-28C205E29AE2}" presName="sibTrans" presStyleCnt="0"/>
      <dgm:spPr/>
    </dgm:pt>
    <dgm:pt modelId="{1FAEDA35-640A-4994-BCDD-FC25555F54A6}" type="pres">
      <dgm:prSet presAssocID="{FD47BD61-0F5F-4AA4-A6E2-94C61B7ECAE8}" presName="compNode" presStyleCnt="0"/>
      <dgm:spPr/>
    </dgm:pt>
    <dgm:pt modelId="{E4068221-DDCE-436F-8E4A-012A1C0E2381}" type="pres">
      <dgm:prSet presAssocID="{FD47BD61-0F5F-4AA4-A6E2-94C61B7ECAE8}" presName="iconBgRect" presStyleLbl="bgShp" presStyleIdx="4" presStyleCnt="5"/>
      <dgm:spPr/>
    </dgm:pt>
    <dgm:pt modelId="{EE37F5B7-663F-41C5-B188-379E436EE07D}" type="pres">
      <dgm:prSet presAssocID="{FD47BD61-0F5F-4AA4-A6E2-94C61B7ECAE8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0B55B168-30B5-4359-8EF8-F1B9CB498F73}" type="pres">
      <dgm:prSet presAssocID="{FD47BD61-0F5F-4AA4-A6E2-94C61B7ECAE8}" presName="spaceRect" presStyleCnt="0"/>
      <dgm:spPr/>
    </dgm:pt>
    <dgm:pt modelId="{09B0FB6F-BD66-499D-87B6-E2CDB704DC81}" type="pres">
      <dgm:prSet presAssocID="{FD47BD61-0F5F-4AA4-A6E2-94C61B7ECAE8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8140D302-25B0-4BD6-B07D-0E0DDC8C8BD0}" type="presOf" srcId="{C624B8E8-8C41-4F9E-8355-8926A99502FA}" destId="{665243E8-2B15-4902-8026-1E118BED08D7}" srcOrd="0" destOrd="0" presId="urn:microsoft.com/office/officeart/2018/5/layout/IconCircleLabelList"/>
    <dgm:cxn modelId="{26E5510E-8565-4E57-81F6-0E0D45552EF5}" srcId="{7ED3136C-8D43-4818-91EA-21E2A50614B5}" destId="{34A8E8A5-6724-4D33-949B-A3C235F6995E}" srcOrd="0" destOrd="0" parTransId="{282A7114-A2EE-47E4-976E-E90BE9B9E1ED}" sibTransId="{65C3CC30-B7A1-405B-9DCF-2B08D4DC94DD}"/>
    <dgm:cxn modelId="{F6193722-C7C1-4B92-8D7C-D717E0A8D910}" srcId="{7ED3136C-8D43-4818-91EA-21E2A50614B5}" destId="{040502A1-21AA-491F-82BD-9E4F790C69A1}" srcOrd="3" destOrd="0" parTransId="{311CFED5-1A94-4085-9899-AB5927756A52}" sibTransId="{800DD6FB-03B6-43F0-9DD7-28C205E29AE2}"/>
    <dgm:cxn modelId="{C5F7B161-807E-4E58-9290-C542CC2F756A}" type="presOf" srcId="{34A8E8A5-6724-4D33-949B-A3C235F6995E}" destId="{6B25F0F1-AA20-4E6C-95C9-ECF34FC003C9}" srcOrd="0" destOrd="0" presId="urn:microsoft.com/office/officeart/2018/5/layout/IconCircleLabelList"/>
    <dgm:cxn modelId="{39DDDF63-3EE0-4B60-AE17-19547809C681}" type="presOf" srcId="{F9258048-B026-4E4B-8B58-D2999FD7D375}" destId="{CC73DD5C-89F0-457F-BAA1-4007D3F33937}" srcOrd="0" destOrd="0" presId="urn:microsoft.com/office/officeart/2018/5/layout/IconCircleLabelList"/>
    <dgm:cxn modelId="{16D76144-715E-484F-BB58-82133644A986}" type="presOf" srcId="{FD47BD61-0F5F-4AA4-A6E2-94C61B7ECAE8}" destId="{09B0FB6F-BD66-499D-87B6-E2CDB704DC81}" srcOrd="0" destOrd="0" presId="urn:microsoft.com/office/officeart/2018/5/layout/IconCircleLabelList"/>
    <dgm:cxn modelId="{E1C3A094-5B6B-4367-9056-D64B7CC79612}" srcId="{7ED3136C-8D43-4818-91EA-21E2A50614B5}" destId="{F9258048-B026-4E4B-8B58-D2999FD7D375}" srcOrd="1" destOrd="0" parTransId="{D6F6B288-330C-4BFF-A14A-ACF5A6869CB5}" sibTransId="{A2470EC2-B442-4750-BE5D-339F12231B94}"/>
    <dgm:cxn modelId="{B66AB295-6F3F-4C9F-8C70-7AAB367EBBCB}" srcId="{7ED3136C-8D43-4818-91EA-21E2A50614B5}" destId="{FD47BD61-0F5F-4AA4-A6E2-94C61B7ECAE8}" srcOrd="4" destOrd="0" parTransId="{E57FF79D-0164-4E2D-A936-3D7A3F1B1888}" sibTransId="{E2D75BAF-DF85-4A7C-94A3-E9DFFED1E630}"/>
    <dgm:cxn modelId="{DCE4CF9C-61CE-4713-A7C1-90D091C0456A}" srcId="{7ED3136C-8D43-4818-91EA-21E2A50614B5}" destId="{C624B8E8-8C41-4F9E-8355-8926A99502FA}" srcOrd="2" destOrd="0" parTransId="{F610F88A-642A-40EB-949B-E64C790949CA}" sibTransId="{956BDD08-0E58-4085-8D38-BD83F7E041A3}"/>
    <dgm:cxn modelId="{4B38BAB2-6DCB-455E-9EFA-8C7B98A3D0D0}" type="presOf" srcId="{040502A1-21AA-491F-82BD-9E4F790C69A1}" destId="{358FF9D5-B5CB-4B10-8544-38EC43F97B17}" srcOrd="0" destOrd="0" presId="urn:microsoft.com/office/officeart/2018/5/layout/IconCircleLabelList"/>
    <dgm:cxn modelId="{3B794BFB-1B31-4E25-AC14-4622D70AE409}" type="presOf" srcId="{7ED3136C-8D43-4818-91EA-21E2A50614B5}" destId="{7367A1AF-2755-40E4-99CE-E283E378EA98}" srcOrd="0" destOrd="0" presId="urn:microsoft.com/office/officeart/2018/5/layout/IconCircleLabelList"/>
    <dgm:cxn modelId="{0AC82BBB-952D-47AB-87E7-9E443926AD6D}" type="presParOf" srcId="{7367A1AF-2755-40E4-99CE-E283E378EA98}" destId="{75156CC5-CD9E-43A6-B186-6C8B19DD7016}" srcOrd="0" destOrd="0" presId="urn:microsoft.com/office/officeart/2018/5/layout/IconCircleLabelList"/>
    <dgm:cxn modelId="{0A04A608-51B8-4984-B405-481B6CF98DF1}" type="presParOf" srcId="{75156CC5-CD9E-43A6-B186-6C8B19DD7016}" destId="{860FF412-8BF4-4D53-AD18-1910CFC19258}" srcOrd="0" destOrd="0" presId="urn:microsoft.com/office/officeart/2018/5/layout/IconCircleLabelList"/>
    <dgm:cxn modelId="{4FDD4C04-B4BD-45F0-92B5-2643A85EC99F}" type="presParOf" srcId="{75156CC5-CD9E-43A6-B186-6C8B19DD7016}" destId="{D5BA5AC2-2A1C-474E-A0DA-79FBEAB726FB}" srcOrd="1" destOrd="0" presId="urn:microsoft.com/office/officeart/2018/5/layout/IconCircleLabelList"/>
    <dgm:cxn modelId="{9750F723-9614-48AB-B3BE-1833730DD186}" type="presParOf" srcId="{75156CC5-CD9E-43A6-B186-6C8B19DD7016}" destId="{5FAF14B0-42C3-4279-AC33-1DDA70D87481}" srcOrd="2" destOrd="0" presId="urn:microsoft.com/office/officeart/2018/5/layout/IconCircleLabelList"/>
    <dgm:cxn modelId="{75E4811B-3B4A-4D0C-856D-43E23E57BFD0}" type="presParOf" srcId="{75156CC5-CD9E-43A6-B186-6C8B19DD7016}" destId="{6B25F0F1-AA20-4E6C-95C9-ECF34FC003C9}" srcOrd="3" destOrd="0" presId="urn:microsoft.com/office/officeart/2018/5/layout/IconCircleLabelList"/>
    <dgm:cxn modelId="{D8D5F919-4AEB-4EB4-B188-049C7E29A8F8}" type="presParOf" srcId="{7367A1AF-2755-40E4-99CE-E283E378EA98}" destId="{C3381064-93DA-415D-8938-0C114D52CAC9}" srcOrd="1" destOrd="0" presId="urn:microsoft.com/office/officeart/2018/5/layout/IconCircleLabelList"/>
    <dgm:cxn modelId="{F30184F1-A900-4572-B965-8C7E8C7E623E}" type="presParOf" srcId="{7367A1AF-2755-40E4-99CE-E283E378EA98}" destId="{91A0AF6B-FE10-445C-83EA-89E808CAE426}" srcOrd="2" destOrd="0" presId="urn:microsoft.com/office/officeart/2018/5/layout/IconCircleLabelList"/>
    <dgm:cxn modelId="{B4BF1DC3-6380-4502-BFB4-B578F8329631}" type="presParOf" srcId="{91A0AF6B-FE10-445C-83EA-89E808CAE426}" destId="{070DFB9D-AAD3-4673-9BEA-F6BDB3EE22C7}" srcOrd="0" destOrd="0" presId="urn:microsoft.com/office/officeart/2018/5/layout/IconCircleLabelList"/>
    <dgm:cxn modelId="{002F89FB-D4AA-406F-800E-0BEA94E2D39C}" type="presParOf" srcId="{91A0AF6B-FE10-445C-83EA-89E808CAE426}" destId="{1B1FD3A5-9AC6-4F13-8E22-2FA84A70B6E2}" srcOrd="1" destOrd="0" presId="urn:microsoft.com/office/officeart/2018/5/layout/IconCircleLabelList"/>
    <dgm:cxn modelId="{9595C8F5-6681-46EE-80A5-A5DEB7F57265}" type="presParOf" srcId="{91A0AF6B-FE10-445C-83EA-89E808CAE426}" destId="{0EA1F316-CD4F-4FCE-ADF5-CB6CF6A30968}" srcOrd="2" destOrd="0" presId="urn:microsoft.com/office/officeart/2018/5/layout/IconCircleLabelList"/>
    <dgm:cxn modelId="{6B359A54-E4F5-46EE-B85A-A7DC9A409AD8}" type="presParOf" srcId="{91A0AF6B-FE10-445C-83EA-89E808CAE426}" destId="{CC73DD5C-89F0-457F-BAA1-4007D3F33937}" srcOrd="3" destOrd="0" presId="urn:microsoft.com/office/officeart/2018/5/layout/IconCircleLabelList"/>
    <dgm:cxn modelId="{AE36C441-8BB6-4E1D-966C-A4243DB43869}" type="presParOf" srcId="{7367A1AF-2755-40E4-99CE-E283E378EA98}" destId="{04313CD2-B540-4571-A8F2-26667F6E667B}" srcOrd="3" destOrd="0" presId="urn:microsoft.com/office/officeart/2018/5/layout/IconCircleLabelList"/>
    <dgm:cxn modelId="{C857828F-C043-4479-917E-2431DFAA7278}" type="presParOf" srcId="{7367A1AF-2755-40E4-99CE-E283E378EA98}" destId="{12B6697F-53D4-4182-900F-C648012BAB36}" srcOrd="4" destOrd="0" presId="urn:microsoft.com/office/officeart/2018/5/layout/IconCircleLabelList"/>
    <dgm:cxn modelId="{028B9F30-2C2E-448A-9484-218411F64369}" type="presParOf" srcId="{12B6697F-53D4-4182-900F-C648012BAB36}" destId="{B18E1D7C-FC1D-4D05-B1B2-C64E0C162825}" srcOrd="0" destOrd="0" presId="urn:microsoft.com/office/officeart/2018/5/layout/IconCircleLabelList"/>
    <dgm:cxn modelId="{7BEA1A40-B0BF-40E6-A365-A3AE7F7BFA5D}" type="presParOf" srcId="{12B6697F-53D4-4182-900F-C648012BAB36}" destId="{FFB7FF70-9695-4417-86E9-2C9BCCDA0E9B}" srcOrd="1" destOrd="0" presId="urn:microsoft.com/office/officeart/2018/5/layout/IconCircleLabelList"/>
    <dgm:cxn modelId="{C12CE780-3BB4-49C4-B855-8D68AC9FC62B}" type="presParOf" srcId="{12B6697F-53D4-4182-900F-C648012BAB36}" destId="{CB1A3178-13C1-45AA-A318-AC37EBD43F03}" srcOrd="2" destOrd="0" presId="urn:microsoft.com/office/officeart/2018/5/layout/IconCircleLabelList"/>
    <dgm:cxn modelId="{4BEA952C-7BFC-4DD1-BF1F-65B76F6CCA0E}" type="presParOf" srcId="{12B6697F-53D4-4182-900F-C648012BAB36}" destId="{665243E8-2B15-4902-8026-1E118BED08D7}" srcOrd="3" destOrd="0" presId="urn:microsoft.com/office/officeart/2018/5/layout/IconCircleLabelList"/>
    <dgm:cxn modelId="{2471D229-9154-4ECD-8516-A9C9C1FFCDCF}" type="presParOf" srcId="{7367A1AF-2755-40E4-99CE-E283E378EA98}" destId="{DF26591C-A5A7-40AE-9BAB-501A0BB761F3}" srcOrd="5" destOrd="0" presId="urn:microsoft.com/office/officeart/2018/5/layout/IconCircleLabelList"/>
    <dgm:cxn modelId="{02AA4843-BC68-486C-9D21-FA841A782B60}" type="presParOf" srcId="{7367A1AF-2755-40E4-99CE-E283E378EA98}" destId="{AC96866E-908A-4FB6-BB5E-FACCDA85B3DE}" srcOrd="6" destOrd="0" presId="urn:microsoft.com/office/officeart/2018/5/layout/IconCircleLabelList"/>
    <dgm:cxn modelId="{54176FCC-B11F-4DB1-9AC6-222ABF537857}" type="presParOf" srcId="{AC96866E-908A-4FB6-BB5E-FACCDA85B3DE}" destId="{F4085809-3961-46A6-9B51-57844E78FF26}" srcOrd="0" destOrd="0" presId="urn:microsoft.com/office/officeart/2018/5/layout/IconCircleLabelList"/>
    <dgm:cxn modelId="{7E294E0A-90C9-4A7B-BBDB-E1B38273EBC3}" type="presParOf" srcId="{AC96866E-908A-4FB6-BB5E-FACCDA85B3DE}" destId="{793FC9AD-FFCD-42A0-8043-857AF49765B9}" srcOrd="1" destOrd="0" presId="urn:microsoft.com/office/officeart/2018/5/layout/IconCircleLabelList"/>
    <dgm:cxn modelId="{0EF909A8-B28B-4A8A-8331-15A815F3D902}" type="presParOf" srcId="{AC96866E-908A-4FB6-BB5E-FACCDA85B3DE}" destId="{075E58A0-D03E-4595-986F-15CA7445E123}" srcOrd="2" destOrd="0" presId="urn:microsoft.com/office/officeart/2018/5/layout/IconCircleLabelList"/>
    <dgm:cxn modelId="{F1440A66-F8F7-465A-8B4D-6544FF1EFEF5}" type="presParOf" srcId="{AC96866E-908A-4FB6-BB5E-FACCDA85B3DE}" destId="{358FF9D5-B5CB-4B10-8544-38EC43F97B17}" srcOrd="3" destOrd="0" presId="urn:microsoft.com/office/officeart/2018/5/layout/IconCircleLabelList"/>
    <dgm:cxn modelId="{E39D4765-54F4-46D9-B1A4-9112F9E53C87}" type="presParOf" srcId="{7367A1AF-2755-40E4-99CE-E283E378EA98}" destId="{1507A1C2-0312-4A6D-9F80-9A3E931D16FB}" srcOrd="7" destOrd="0" presId="urn:microsoft.com/office/officeart/2018/5/layout/IconCircleLabelList"/>
    <dgm:cxn modelId="{24174E54-39F8-4704-8DEF-C103D53F7A95}" type="presParOf" srcId="{7367A1AF-2755-40E4-99CE-E283E378EA98}" destId="{1FAEDA35-640A-4994-BCDD-FC25555F54A6}" srcOrd="8" destOrd="0" presId="urn:microsoft.com/office/officeart/2018/5/layout/IconCircleLabelList"/>
    <dgm:cxn modelId="{C1BFFF40-BDBF-4753-9799-BCEA8BC11084}" type="presParOf" srcId="{1FAEDA35-640A-4994-BCDD-FC25555F54A6}" destId="{E4068221-DDCE-436F-8E4A-012A1C0E2381}" srcOrd="0" destOrd="0" presId="urn:microsoft.com/office/officeart/2018/5/layout/IconCircleLabelList"/>
    <dgm:cxn modelId="{16E6FC7E-1B51-4817-ABA7-FE446C60D09A}" type="presParOf" srcId="{1FAEDA35-640A-4994-BCDD-FC25555F54A6}" destId="{EE37F5B7-663F-41C5-B188-379E436EE07D}" srcOrd="1" destOrd="0" presId="urn:microsoft.com/office/officeart/2018/5/layout/IconCircleLabelList"/>
    <dgm:cxn modelId="{839AA85C-20A7-488B-BC5F-AEF0EAE69C7E}" type="presParOf" srcId="{1FAEDA35-640A-4994-BCDD-FC25555F54A6}" destId="{0B55B168-30B5-4359-8EF8-F1B9CB498F73}" srcOrd="2" destOrd="0" presId="urn:microsoft.com/office/officeart/2018/5/layout/IconCircleLabelList"/>
    <dgm:cxn modelId="{AB150948-2A8D-4E9E-B29B-8E3B111B4D53}" type="presParOf" srcId="{1FAEDA35-640A-4994-BCDD-FC25555F54A6}" destId="{09B0FB6F-BD66-499D-87B6-E2CDB704DC8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8FE40E-1B0D-4C22-BB5A-75519751720D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3756EB6F-3443-4EDE-95F2-74293933719C}">
      <dgm:prSet/>
      <dgm:spPr/>
      <dgm:t>
        <a:bodyPr/>
        <a:lstStyle/>
        <a:p>
          <a:pPr>
            <a:defRPr b="1"/>
          </a:pPr>
          <a:r>
            <a:rPr lang="en-US"/>
            <a:t>RESIDENTIAL</a:t>
          </a:r>
        </a:p>
      </dgm:t>
    </dgm:pt>
    <dgm:pt modelId="{AAD0E75B-FE04-477D-8F10-3CA71E379E25}" type="parTrans" cxnId="{E00565AF-C3CD-4F71-85A5-646ADEAEF5C9}">
      <dgm:prSet/>
      <dgm:spPr/>
      <dgm:t>
        <a:bodyPr/>
        <a:lstStyle/>
        <a:p>
          <a:endParaRPr lang="en-US"/>
        </a:p>
      </dgm:t>
    </dgm:pt>
    <dgm:pt modelId="{615E8B23-8A94-4CC8-BBD7-4FE8B97F293E}" type="sibTrans" cxnId="{E00565AF-C3CD-4F71-85A5-646ADEAEF5C9}">
      <dgm:prSet/>
      <dgm:spPr/>
      <dgm:t>
        <a:bodyPr/>
        <a:lstStyle/>
        <a:p>
          <a:endParaRPr lang="en-US"/>
        </a:p>
      </dgm:t>
    </dgm:pt>
    <dgm:pt modelId="{2214683C-18F7-4FEC-91CF-B5E3CB1FD508}">
      <dgm:prSet/>
      <dgm:spPr/>
      <dgm:t>
        <a:bodyPr/>
        <a:lstStyle/>
        <a:p>
          <a:r>
            <a:rPr lang="en-US"/>
            <a:t>COMMUNITY LIVING ARRANGEMENTS, IN-HOME SUPPORTS, COMMUNITY SUPPORTS</a:t>
          </a:r>
        </a:p>
      </dgm:t>
    </dgm:pt>
    <dgm:pt modelId="{7E7AA3EC-EA97-451E-BE5F-8D4C55E19BED}" type="parTrans" cxnId="{BE7898E8-3738-42F6-ACC8-35F640BE96D1}">
      <dgm:prSet/>
      <dgm:spPr/>
      <dgm:t>
        <a:bodyPr/>
        <a:lstStyle/>
        <a:p>
          <a:endParaRPr lang="en-US"/>
        </a:p>
      </dgm:t>
    </dgm:pt>
    <dgm:pt modelId="{F452634E-48E4-410B-A96E-F104AF4A3B2E}" type="sibTrans" cxnId="{BE7898E8-3738-42F6-ACC8-35F640BE96D1}">
      <dgm:prSet/>
      <dgm:spPr/>
      <dgm:t>
        <a:bodyPr/>
        <a:lstStyle/>
        <a:p>
          <a:endParaRPr lang="en-US"/>
        </a:p>
      </dgm:t>
    </dgm:pt>
    <dgm:pt modelId="{81FC448B-55A7-415D-9B3A-88D139DC9259}">
      <dgm:prSet/>
      <dgm:spPr/>
      <dgm:t>
        <a:bodyPr/>
        <a:lstStyle/>
        <a:p>
          <a:pPr>
            <a:defRPr b="1"/>
          </a:pPr>
          <a:r>
            <a:rPr lang="en-US"/>
            <a:t>DAY SUPPORT OPTIONS</a:t>
          </a:r>
        </a:p>
      </dgm:t>
    </dgm:pt>
    <dgm:pt modelId="{C2680C27-1480-4C20-81BB-F73F3E493A88}" type="parTrans" cxnId="{3B6A5CE3-247F-4A23-8E79-8C24E8E51874}">
      <dgm:prSet/>
      <dgm:spPr/>
      <dgm:t>
        <a:bodyPr/>
        <a:lstStyle/>
        <a:p>
          <a:endParaRPr lang="en-US"/>
        </a:p>
      </dgm:t>
    </dgm:pt>
    <dgm:pt modelId="{094DA61A-56AC-4873-9E1B-9B7612738855}" type="sibTrans" cxnId="{3B6A5CE3-247F-4A23-8E79-8C24E8E51874}">
      <dgm:prSet/>
      <dgm:spPr/>
      <dgm:t>
        <a:bodyPr/>
        <a:lstStyle/>
        <a:p>
          <a:endParaRPr lang="en-US"/>
        </a:p>
      </dgm:t>
    </dgm:pt>
    <dgm:pt modelId="{94C66F2D-BCC0-498B-A01D-BB6C2DA3D73C}">
      <dgm:prSet/>
      <dgm:spPr/>
      <dgm:t>
        <a:bodyPr/>
        <a:lstStyle/>
        <a:p>
          <a:pPr>
            <a:defRPr b="1"/>
          </a:pPr>
          <a:r>
            <a:rPr lang="en-US"/>
            <a:t>EMPLOYMENT AND VOCATIONAL SERVICES</a:t>
          </a:r>
        </a:p>
      </dgm:t>
    </dgm:pt>
    <dgm:pt modelId="{88C013AC-DFCF-4C90-8845-5376C244B9A1}" type="parTrans" cxnId="{4035E2F5-281F-42BF-AA0C-6449C250FBEB}">
      <dgm:prSet/>
      <dgm:spPr/>
      <dgm:t>
        <a:bodyPr/>
        <a:lstStyle/>
        <a:p>
          <a:endParaRPr lang="en-US"/>
        </a:p>
      </dgm:t>
    </dgm:pt>
    <dgm:pt modelId="{697C6B23-1B2C-4EE5-94FD-F859AE23D623}" type="sibTrans" cxnId="{4035E2F5-281F-42BF-AA0C-6449C250FBEB}">
      <dgm:prSet/>
      <dgm:spPr/>
      <dgm:t>
        <a:bodyPr/>
        <a:lstStyle/>
        <a:p>
          <a:endParaRPr lang="en-US"/>
        </a:p>
      </dgm:t>
    </dgm:pt>
    <dgm:pt modelId="{25D22E47-5F2A-48A0-9FD3-5FF0A975F120}">
      <dgm:prSet/>
      <dgm:spPr/>
      <dgm:t>
        <a:bodyPr/>
        <a:lstStyle/>
        <a:p>
          <a:r>
            <a:rPr lang="en-US"/>
            <a:t>GSE, ISE, MICROBUSINESSES</a:t>
          </a:r>
        </a:p>
      </dgm:t>
    </dgm:pt>
    <dgm:pt modelId="{942DE8F3-F942-4520-99B4-A432A033D55E}" type="parTrans" cxnId="{B0C9D04D-9824-4911-BBFA-D0DA18EBEF82}">
      <dgm:prSet/>
      <dgm:spPr/>
      <dgm:t>
        <a:bodyPr/>
        <a:lstStyle/>
        <a:p>
          <a:endParaRPr lang="en-US"/>
        </a:p>
      </dgm:t>
    </dgm:pt>
    <dgm:pt modelId="{54F78E49-32EE-452B-B874-7EA10F72D6E3}" type="sibTrans" cxnId="{B0C9D04D-9824-4911-BBFA-D0DA18EBEF82}">
      <dgm:prSet/>
      <dgm:spPr/>
      <dgm:t>
        <a:bodyPr/>
        <a:lstStyle/>
        <a:p>
          <a:endParaRPr lang="en-US"/>
        </a:p>
      </dgm:t>
    </dgm:pt>
    <dgm:pt modelId="{F873FA1E-199D-4B82-A025-7CE052F38C91}">
      <dgm:prSet/>
      <dgm:spPr/>
      <dgm:t>
        <a:bodyPr/>
        <a:lstStyle/>
        <a:p>
          <a:pPr>
            <a:defRPr b="1"/>
          </a:pPr>
          <a:r>
            <a:rPr lang="en-US"/>
            <a:t>SPORTS AND RECREATION</a:t>
          </a:r>
        </a:p>
      </dgm:t>
    </dgm:pt>
    <dgm:pt modelId="{DDBB18C2-D539-4CDE-BB47-95F03EA917B0}" type="parTrans" cxnId="{B67A8886-FE52-4382-B19D-8A26204B21FF}">
      <dgm:prSet/>
      <dgm:spPr/>
      <dgm:t>
        <a:bodyPr/>
        <a:lstStyle/>
        <a:p>
          <a:endParaRPr lang="en-US"/>
        </a:p>
      </dgm:t>
    </dgm:pt>
    <dgm:pt modelId="{490B9A74-ECB7-410B-A049-D8A903B881DE}" type="sibTrans" cxnId="{B67A8886-FE52-4382-B19D-8A26204B21FF}">
      <dgm:prSet/>
      <dgm:spPr/>
      <dgm:t>
        <a:bodyPr/>
        <a:lstStyle/>
        <a:p>
          <a:endParaRPr lang="en-US"/>
        </a:p>
      </dgm:t>
    </dgm:pt>
    <dgm:pt modelId="{C36A10FA-E716-4199-9F0C-D1811A014405}">
      <dgm:prSet/>
      <dgm:spPr/>
      <dgm:t>
        <a:bodyPr/>
        <a:lstStyle/>
        <a:p>
          <a:r>
            <a:rPr lang="en-US"/>
            <a:t>ENFIELD STARS/SPECIAL OLYMPICS</a:t>
          </a:r>
        </a:p>
      </dgm:t>
    </dgm:pt>
    <dgm:pt modelId="{367B834E-085C-497F-9641-1A863BE629EA}" type="parTrans" cxnId="{D8A35D2A-997B-4E4E-89EF-6AF939F827F7}">
      <dgm:prSet/>
      <dgm:spPr/>
      <dgm:t>
        <a:bodyPr/>
        <a:lstStyle/>
        <a:p>
          <a:endParaRPr lang="en-US"/>
        </a:p>
      </dgm:t>
    </dgm:pt>
    <dgm:pt modelId="{76A8DC42-6658-4B3E-A1F1-F1AC4892DE0E}" type="sibTrans" cxnId="{D8A35D2A-997B-4E4E-89EF-6AF939F827F7}">
      <dgm:prSet/>
      <dgm:spPr/>
      <dgm:t>
        <a:bodyPr/>
        <a:lstStyle/>
        <a:p>
          <a:endParaRPr lang="en-US"/>
        </a:p>
      </dgm:t>
    </dgm:pt>
    <dgm:pt modelId="{55C80AEF-73FE-4022-8263-39C69886306F}" type="pres">
      <dgm:prSet presAssocID="{318FE40E-1B0D-4C22-BB5A-75519751720D}" presName="root" presStyleCnt="0">
        <dgm:presLayoutVars>
          <dgm:dir/>
          <dgm:resizeHandles val="exact"/>
        </dgm:presLayoutVars>
      </dgm:prSet>
      <dgm:spPr/>
    </dgm:pt>
    <dgm:pt modelId="{DBB85D7F-7F89-498E-8580-E0D74470AE20}" type="pres">
      <dgm:prSet presAssocID="{3756EB6F-3443-4EDE-95F2-74293933719C}" presName="compNode" presStyleCnt="0"/>
      <dgm:spPr/>
    </dgm:pt>
    <dgm:pt modelId="{DCD40ACB-5387-4BD6-91BF-5761FD5F5D2E}" type="pres">
      <dgm:prSet presAssocID="{3756EB6F-3443-4EDE-95F2-74293933719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urban scene"/>
        </a:ext>
      </dgm:extLst>
    </dgm:pt>
    <dgm:pt modelId="{DBDA5EDF-90F6-49FF-A461-8B83CBFFF80C}" type="pres">
      <dgm:prSet presAssocID="{3756EB6F-3443-4EDE-95F2-74293933719C}" presName="iconSpace" presStyleCnt="0"/>
      <dgm:spPr/>
    </dgm:pt>
    <dgm:pt modelId="{C6FFCA8E-2D45-4350-ABAA-99CD93B65A27}" type="pres">
      <dgm:prSet presAssocID="{3756EB6F-3443-4EDE-95F2-74293933719C}" presName="parTx" presStyleLbl="revTx" presStyleIdx="0" presStyleCnt="8">
        <dgm:presLayoutVars>
          <dgm:chMax val="0"/>
          <dgm:chPref val="0"/>
        </dgm:presLayoutVars>
      </dgm:prSet>
      <dgm:spPr/>
    </dgm:pt>
    <dgm:pt modelId="{3C0CD306-76C0-4DAF-8B5F-3FA5692DF1DE}" type="pres">
      <dgm:prSet presAssocID="{3756EB6F-3443-4EDE-95F2-74293933719C}" presName="txSpace" presStyleCnt="0"/>
      <dgm:spPr/>
    </dgm:pt>
    <dgm:pt modelId="{F767CFF0-4962-42D8-802C-E0053AFAC615}" type="pres">
      <dgm:prSet presAssocID="{3756EB6F-3443-4EDE-95F2-74293933719C}" presName="desTx" presStyleLbl="revTx" presStyleIdx="1" presStyleCnt="8">
        <dgm:presLayoutVars/>
      </dgm:prSet>
      <dgm:spPr/>
    </dgm:pt>
    <dgm:pt modelId="{ACEDB559-E5F5-4677-91F0-9B19FFE52C14}" type="pres">
      <dgm:prSet presAssocID="{615E8B23-8A94-4CC8-BBD7-4FE8B97F293E}" presName="sibTrans" presStyleCnt="0"/>
      <dgm:spPr/>
    </dgm:pt>
    <dgm:pt modelId="{BCDCA989-E94D-4CFA-A368-A88DB927ED61}" type="pres">
      <dgm:prSet presAssocID="{81FC448B-55A7-415D-9B3A-88D139DC9259}" presName="compNode" presStyleCnt="0"/>
      <dgm:spPr/>
    </dgm:pt>
    <dgm:pt modelId="{1DBAD6C0-5386-4EDC-B287-0010B6BEF25C}" type="pres">
      <dgm:prSet presAssocID="{81FC448B-55A7-415D-9B3A-88D139DC925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C944C92-782D-49A3-889F-1B2CD89FDDDF}" type="pres">
      <dgm:prSet presAssocID="{81FC448B-55A7-415D-9B3A-88D139DC9259}" presName="iconSpace" presStyleCnt="0"/>
      <dgm:spPr/>
    </dgm:pt>
    <dgm:pt modelId="{A9A89ADA-2C03-4145-9FAB-004B30ED9B4F}" type="pres">
      <dgm:prSet presAssocID="{81FC448B-55A7-415D-9B3A-88D139DC9259}" presName="parTx" presStyleLbl="revTx" presStyleIdx="2" presStyleCnt="8">
        <dgm:presLayoutVars>
          <dgm:chMax val="0"/>
          <dgm:chPref val="0"/>
        </dgm:presLayoutVars>
      </dgm:prSet>
      <dgm:spPr/>
    </dgm:pt>
    <dgm:pt modelId="{6817EB1C-6566-4924-8F71-3DB71807E7A8}" type="pres">
      <dgm:prSet presAssocID="{81FC448B-55A7-415D-9B3A-88D139DC9259}" presName="txSpace" presStyleCnt="0"/>
      <dgm:spPr/>
    </dgm:pt>
    <dgm:pt modelId="{8A2AF589-863A-4930-9D0A-312ABF2AC16C}" type="pres">
      <dgm:prSet presAssocID="{81FC448B-55A7-415D-9B3A-88D139DC9259}" presName="desTx" presStyleLbl="revTx" presStyleIdx="3" presStyleCnt="8">
        <dgm:presLayoutVars/>
      </dgm:prSet>
      <dgm:spPr/>
    </dgm:pt>
    <dgm:pt modelId="{56CB5FAB-8374-456A-9D57-12A08F2597F7}" type="pres">
      <dgm:prSet presAssocID="{094DA61A-56AC-4873-9E1B-9B7612738855}" presName="sibTrans" presStyleCnt="0"/>
      <dgm:spPr/>
    </dgm:pt>
    <dgm:pt modelId="{41F8D13D-C5A9-46BF-B1DE-F50BA2EEDB7B}" type="pres">
      <dgm:prSet presAssocID="{94C66F2D-BCC0-498B-A01D-BB6C2DA3D73C}" presName="compNode" presStyleCnt="0"/>
      <dgm:spPr/>
    </dgm:pt>
    <dgm:pt modelId="{5B189790-2DA1-4C98-9D78-742727A1D61C}" type="pres">
      <dgm:prSet presAssocID="{94C66F2D-BCC0-498B-A01D-BB6C2DA3D73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lder"/>
        </a:ext>
      </dgm:extLst>
    </dgm:pt>
    <dgm:pt modelId="{6B5C415B-F216-4378-A73B-4861305B4FA8}" type="pres">
      <dgm:prSet presAssocID="{94C66F2D-BCC0-498B-A01D-BB6C2DA3D73C}" presName="iconSpace" presStyleCnt="0"/>
      <dgm:spPr/>
    </dgm:pt>
    <dgm:pt modelId="{7E78A8D8-A9B1-4C30-B705-837F6A7353E4}" type="pres">
      <dgm:prSet presAssocID="{94C66F2D-BCC0-498B-A01D-BB6C2DA3D73C}" presName="parTx" presStyleLbl="revTx" presStyleIdx="4" presStyleCnt="8">
        <dgm:presLayoutVars>
          <dgm:chMax val="0"/>
          <dgm:chPref val="0"/>
        </dgm:presLayoutVars>
      </dgm:prSet>
      <dgm:spPr/>
    </dgm:pt>
    <dgm:pt modelId="{7BEBD698-4B56-4850-8CD4-6DC3757124C2}" type="pres">
      <dgm:prSet presAssocID="{94C66F2D-BCC0-498B-A01D-BB6C2DA3D73C}" presName="txSpace" presStyleCnt="0"/>
      <dgm:spPr/>
    </dgm:pt>
    <dgm:pt modelId="{1A2D182D-FCB8-4E69-9CA8-93666D106BD2}" type="pres">
      <dgm:prSet presAssocID="{94C66F2D-BCC0-498B-A01D-BB6C2DA3D73C}" presName="desTx" presStyleLbl="revTx" presStyleIdx="5" presStyleCnt="8">
        <dgm:presLayoutVars/>
      </dgm:prSet>
      <dgm:spPr/>
    </dgm:pt>
    <dgm:pt modelId="{1F7F9685-3123-4F6B-85D6-B512B2BA5926}" type="pres">
      <dgm:prSet presAssocID="{697C6B23-1B2C-4EE5-94FD-F859AE23D623}" presName="sibTrans" presStyleCnt="0"/>
      <dgm:spPr/>
    </dgm:pt>
    <dgm:pt modelId="{6CCDF9A2-9231-483D-AB68-3757F47073ED}" type="pres">
      <dgm:prSet presAssocID="{F873FA1E-199D-4B82-A025-7CE052F38C91}" presName="compNode" presStyleCnt="0"/>
      <dgm:spPr/>
    </dgm:pt>
    <dgm:pt modelId="{2291C7E9-F3C2-49B8-8C6A-4F48088986A4}" type="pres">
      <dgm:prSet presAssocID="{F873FA1E-199D-4B82-A025-7CE052F38C9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icket"/>
        </a:ext>
      </dgm:extLst>
    </dgm:pt>
    <dgm:pt modelId="{64B2E2F9-A2AD-4D93-BE88-07CBE278AA45}" type="pres">
      <dgm:prSet presAssocID="{F873FA1E-199D-4B82-A025-7CE052F38C91}" presName="iconSpace" presStyleCnt="0"/>
      <dgm:spPr/>
    </dgm:pt>
    <dgm:pt modelId="{45B2B140-1827-4371-BE4B-6F96BC97FCA3}" type="pres">
      <dgm:prSet presAssocID="{F873FA1E-199D-4B82-A025-7CE052F38C91}" presName="parTx" presStyleLbl="revTx" presStyleIdx="6" presStyleCnt="8">
        <dgm:presLayoutVars>
          <dgm:chMax val="0"/>
          <dgm:chPref val="0"/>
        </dgm:presLayoutVars>
      </dgm:prSet>
      <dgm:spPr/>
    </dgm:pt>
    <dgm:pt modelId="{54010433-F596-4F3D-853A-E31EAFC60C4D}" type="pres">
      <dgm:prSet presAssocID="{F873FA1E-199D-4B82-A025-7CE052F38C91}" presName="txSpace" presStyleCnt="0"/>
      <dgm:spPr/>
    </dgm:pt>
    <dgm:pt modelId="{77DFDBE6-2776-4C89-8836-F8D1E3E597C8}" type="pres">
      <dgm:prSet presAssocID="{F873FA1E-199D-4B82-A025-7CE052F38C91}" presName="desTx" presStyleLbl="revTx" presStyleIdx="7" presStyleCnt="8">
        <dgm:presLayoutVars/>
      </dgm:prSet>
      <dgm:spPr/>
    </dgm:pt>
  </dgm:ptLst>
  <dgm:cxnLst>
    <dgm:cxn modelId="{A46B2325-0335-46E7-B610-4346043C14B2}" type="presOf" srcId="{2214683C-18F7-4FEC-91CF-B5E3CB1FD508}" destId="{F767CFF0-4962-42D8-802C-E0053AFAC615}" srcOrd="0" destOrd="0" presId="urn:microsoft.com/office/officeart/2018/5/layout/CenteredIconLabelDescriptionList"/>
    <dgm:cxn modelId="{D8A35D2A-997B-4E4E-89EF-6AF939F827F7}" srcId="{F873FA1E-199D-4B82-A025-7CE052F38C91}" destId="{C36A10FA-E716-4199-9F0C-D1811A014405}" srcOrd="0" destOrd="0" parTransId="{367B834E-085C-497F-9641-1A863BE629EA}" sibTransId="{76A8DC42-6658-4B3E-A1F1-F1AC4892DE0E}"/>
    <dgm:cxn modelId="{05524C48-DCAB-4F35-B81E-FDF1B9B13671}" type="presOf" srcId="{25D22E47-5F2A-48A0-9FD3-5FF0A975F120}" destId="{1A2D182D-FCB8-4E69-9CA8-93666D106BD2}" srcOrd="0" destOrd="0" presId="urn:microsoft.com/office/officeart/2018/5/layout/CenteredIconLabelDescriptionList"/>
    <dgm:cxn modelId="{B0C9D04D-9824-4911-BBFA-D0DA18EBEF82}" srcId="{94C66F2D-BCC0-498B-A01D-BB6C2DA3D73C}" destId="{25D22E47-5F2A-48A0-9FD3-5FF0A975F120}" srcOrd="0" destOrd="0" parTransId="{942DE8F3-F942-4520-99B4-A432A033D55E}" sibTransId="{54F78E49-32EE-452B-B874-7EA10F72D6E3}"/>
    <dgm:cxn modelId="{B67A8886-FE52-4382-B19D-8A26204B21FF}" srcId="{318FE40E-1B0D-4C22-BB5A-75519751720D}" destId="{F873FA1E-199D-4B82-A025-7CE052F38C91}" srcOrd="3" destOrd="0" parTransId="{DDBB18C2-D539-4CDE-BB47-95F03EA917B0}" sibTransId="{490B9A74-ECB7-410B-A049-D8A903B881DE}"/>
    <dgm:cxn modelId="{A65DC79C-719F-4261-8ADE-AE00D06A8966}" type="presOf" srcId="{81FC448B-55A7-415D-9B3A-88D139DC9259}" destId="{A9A89ADA-2C03-4145-9FAB-004B30ED9B4F}" srcOrd="0" destOrd="0" presId="urn:microsoft.com/office/officeart/2018/5/layout/CenteredIconLabelDescriptionList"/>
    <dgm:cxn modelId="{D20D00AA-6D8A-4F59-88EE-24A3B3C8B008}" type="presOf" srcId="{94C66F2D-BCC0-498B-A01D-BB6C2DA3D73C}" destId="{7E78A8D8-A9B1-4C30-B705-837F6A7353E4}" srcOrd="0" destOrd="0" presId="urn:microsoft.com/office/officeart/2018/5/layout/CenteredIconLabelDescriptionList"/>
    <dgm:cxn modelId="{E00565AF-C3CD-4F71-85A5-646ADEAEF5C9}" srcId="{318FE40E-1B0D-4C22-BB5A-75519751720D}" destId="{3756EB6F-3443-4EDE-95F2-74293933719C}" srcOrd="0" destOrd="0" parTransId="{AAD0E75B-FE04-477D-8F10-3CA71E379E25}" sibTransId="{615E8B23-8A94-4CC8-BBD7-4FE8B97F293E}"/>
    <dgm:cxn modelId="{4CE6FEB0-45BA-4367-BB30-75CBC3F53686}" type="presOf" srcId="{318FE40E-1B0D-4C22-BB5A-75519751720D}" destId="{55C80AEF-73FE-4022-8263-39C69886306F}" srcOrd="0" destOrd="0" presId="urn:microsoft.com/office/officeart/2018/5/layout/CenteredIconLabelDescriptionList"/>
    <dgm:cxn modelId="{579B14DE-2E9A-4A03-B848-7DC26D99C3D0}" type="presOf" srcId="{3756EB6F-3443-4EDE-95F2-74293933719C}" destId="{C6FFCA8E-2D45-4350-ABAA-99CD93B65A27}" srcOrd="0" destOrd="0" presId="urn:microsoft.com/office/officeart/2018/5/layout/CenteredIconLabelDescriptionList"/>
    <dgm:cxn modelId="{3B6A5CE3-247F-4A23-8E79-8C24E8E51874}" srcId="{318FE40E-1B0D-4C22-BB5A-75519751720D}" destId="{81FC448B-55A7-415D-9B3A-88D139DC9259}" srcOrd="1" destOrd="0" parTransId="{C2680C27-1480-4C20-81BB-F73F3E493A88}" sibTransId="{094DA61A-56AC-4873-9E1B-9B7612738855}"/>
    <dgm:cxn modelId="{F6687CE5-80C3-42BD-9844-FE7303CE5CB8}" type="presOf" srcId="{C36A10FA-E716-4199-9F0C-D1811A014405}" destId="{77DFDBE6-2776-4C89-8836-F8D1E3E597C8}" srcOrd="0" destOrd="0" presId="urn:microsoft.com/office/officeart/2018/5/layout/CenteredIconLabelDescriptionList"/>
    <dgm:cxn modelId="{BE7898E8-3738-42F6-ACC8-35F640BE96D1}" srcId="{3756EB6F-3443-4EDE-95F2-74293933719C}" destId="{2214683C-18F7-4FEC-91CF-B5E3CB1FD508}" srcOrd="0" destOrd="0" parTransId="{7E7AA3EC-EA97-451E-BE5F-8D4C55E19BED}" sibTransId="{F452634E-48E4-410B-A96E-F104AF4A3B2E}"/>
    <dgm:cxn modelId="{4035E2F5-281F-42BF-AA0C-6449C250FBEB}" srcId="{318FE40E-1B0D-4C22-BB5A-75519751720D}" destId="{94C66F2D-BCC0-498B-A01D-BB6C2DA3D73C}" srcOrd="2" destOrd="0" parTransId="{88C013AC-DFCF-4C90-8845-5376C244B9A1}" sibTransId="{697C6B23-1B2C-4EE5-94FD-F859AE23D623}"/>
    <dgm:cxn modelId="{D12B6AFD-20E0-4672-BD60-022FFDC9EFD1}" type="presOf" srcId="{F873FA1E-199D-4B82-A025-7CE052F38C91}" destId="{45B2B140-1827-4371-BE4B-6F96BC97FCA3}" srcOrd="0" destOrd="0" presId="urn:microsoft.com/office/officeart/2018/5/layout/CenteredIconLabelDescriptionList"/>
    <dgm:cxn modelId="{425C9E6E-08F0-46C8-B120-FA8734AD32BC}" type="presParOf" srcId="{55C80AEF-73FE-4022-8263-39C69886306F}" destId="{DBB85D7F-7F89-498E-8580-E0D74470AE20}" srcOrd="0" destOrd="0" presId="urn:microsoft.com/office/officeart/2018/5/layout/CenteredIconLabelDescriptionList"/>
    <dgm:cxn modelId="{1FDFDD48-7DB0-41EC-B196-DD2DD2B03CBD}" type="presParOf" srcId="{DBB85D7F-7F89-498E-8580-E0D74470AE20}" destId="{DCD40ACB-5387-4BD6-91BF-5761FD5F5D2E}" srcOrd="0" destOrd="0" presId="urn:microsoft.com/office/officeart/2018/5/layout/CenteredIconLabelDescriptionList"/>
    <dgm:cxn modelId="{DD77F6E0-9925-4A42-B157-F5A17BCDA34F}" type="presParOf" srcId="{DBB85D7F-7F89-498E-8580-E0D74470AE20}" destId="{DBDA5EDF-90F6-49FF-A461-8B83CBFFF80C}" srcOrd="1" destOrd="0" presId="urn:microsoft.com/office/officeart/2018/5/layout/CenteredIconLabelDescriptionList"/>
    <dgm:cxn modelId="{AFBB135C-C80E-4606-A4B4-DBB8EC252F75}" type="presParOf" srcId="{DBB85D7F-7F89-498E-8580-E0D74470AE20}" destId="{C6FFCA8E-2D45-4350-ABAA-99CD93B65A27}" srcOrd="2" destOrd="0" presId="urn:microsoft.com/office/officeart/2018/5/layout/CenteredIconLabelDescriptionList"/>
    <dgm:cxn modelId="{E9FA5F04-7347-45C5-8405-7E4011ADC264}" type="presParOf" srcId="{DBB85D7F-7F89-498E-8580-E0D74470AE20}" destId="{3C0CD306-76C0-4DAF-8B5F-3FA5692DF1DE}" srcOrd="3" destOrd="0" presId="urn:microsoft.com/office/officeart/2018/5/layout/CenteredIconLabelDescriptionList"/>
    <dgm:cxn modelId="{BE4249CD-2E93-49CF-B80D-8BA4F30DC51F}" type="presParOf" srcId="{DBB85D7F-7F89-498E-8580-E0D74470AE20}" destId="{F767CFF0-4962-42D8-802C-E0053AFAC615}" srcOrd="4" destOrd="0" presId="urn:microsoft.com/office/officeart/2018/5/layout/CenteredIconLabelDescriptionList"/>
    <dgm:cxn modelId="{56F1133B-6377-4A2C-8D3B-51576FB750F5}" type="presParOf" srcId="{55C80AEF-73FE-4022-8263-39C69886306F}" destId="{ACEDB559-E5F5-4677-91F0-9B19FFE52C14}" srcOrd="1" destOrd="0" presId="urn:microsoft.com/office/officeart/2018/5/layout/CenteredIconLabelDescriptionList"/>
    <dgm:cxn modelId="{AA55E6DD-DF3E-4E8B-B38E-7E882386ABF5}" type="presParOf" srcId="{55C80AEF-73FE-4022-8263-39C69886306F}" destId="{BCDCA989-E94D-4CFA-A368-A88DB927ED61}" srcOrd="2" destOrd="0" presId="urn:microsoft.com/office/officeart/2018/5/layout/CenteredIconLabelDescriptionList"/>
    <dgm:cxn modelId="{AE43034D-F457-4DD1-B4CD-E414D190867B}" type="presParOf" srcId="{BCDCA989-E94D-4CFA-A368-A88DB927ED61}" destId="{1DBAD6C0-5386-4EDC-B287-0010B6BEF25C}" srcOrd="0" destOrd="0" presId="urn:microsoft.com/office/officeart/2018/5/layout/CenteredIconLabelDescriptionList"/>
    <dgm:cxn modelId="{BA227EB3-4C85-4AC4-87B3-9B820A97B4C2}" type="presParOf" srcId="{BCDCA989-E94D-4CFA-A368-A88DB927ED61}" destId="{9C944C92-782D-49A3-889F-1B2CD89FDDDF}" srcOrd="1" destOrd="0" presId="urn:microsoft.com/office/officeart/2018/5/layout/CenteredIconLabelDescriptionList"/>
    <dgm:cxn modelId="{B2E8900F-F85B-4F5C-B94A-9999E4662D96}" type="presParOf" srcId="{BCDCA989-E94D-4CFA-A368-A88DB927ED61}" destId="{A9A89ADA-2C03-4145-9FAB-004B30ED9B4F}" srcOrd="2" destOrd="0" presId="urn:microsoft.com/office/officeart/2018/5/layout/CenteredIconLabelDescriptionList"/>
    <dgm:cxn modelId="{4F664D21-7802-4131-AF93-EB6CF75B6BBF}" type="presParOf" srcId="{BCDCA989-E94D-4CFA-A368-A88DB927ED61}" destId="{6817EB1C-6566-4924-8F71-3DB71807E7A8}" srcOrd="3" destOrd="0" presId="urn:microsoft.com/office/officeart/2018/5/layout/CenteredIconLabelDescriptionList"/>
    <dgm:cxn modelId="{F939CEC6-770D-479A-ABB4-67B7ED3BF03C}" type="presParOf" srcId="{BCDCA989-E94D-4CFA-A368-A88DB927ED61}" destId="{8A2AF589-863A-4930-9D0A-312ABF2AC16C}" srcOrd="4" destOrd="0" presId="urn:microsoft.com/office/officeart/2018/5/layout/CenteredIconLabelDescriptionList"/>
    <dgm:cxn modelId="{94EE9A51-E0FC-470D-A0FC-F9F451F95775}" type="presParOf" srcId="{55C80AEF-73FE-4022-8263-39C69886306F}" destId="{56CB5FAB-8374-456A-9D57-12A08F2597F7}" srcOrd="3" destOrd="0" presId="urn:microsoft.com/office/officeart/2018/5/layout/CenteredIconLabelDescriptionList"/>
    <dgm:cxn modelId="{DBE4ED89-F983-48B4-BA0A-F35DF403033A}" type="presParOf" srcId="{55C80AEF-73FE-4022-8263-39C69886306F}" destId="{41F8D13D-C5A9-46BF-B1DE-F50BA2EEDB7B}" srcOrd="4" destOrd="0" presId="urn:microsoft.com/office/officeart/2018/5/layout/CenteredIconLabelDescriptionList"/>
    <dgm:cxn modelId="{BAD4494D-DD24-438F-9A27-7C4D0833C632}" type="presParOf" srcId="{41F8D13D-C5A9-46BF-B1DE-F50BA2EEDB7B}" destId="{5B189790-2DA1-4C98-9D78-742727A1D61C}" srcOrd="0" destOrd="0" presId="urn:microsoft.com/office/officeart/2018/5/layout/CenteredIconLabelDescriptionList"/>
    <dgm:cxn modelId="{DCD0442D-E19B-4927-A510-BD0719B59815}" type="presParOf" srcId="{41F8D13D-C5A9-46BF-B1DE-F50BA2EEDB7B}" destId="{6B5C415B-F216-4378-A73B-4861305B4FA8}" srcOrd="1" destOrd="0" presId="urn:microsoft.com/office/officeart/2018/5/layout/CenteredIconLabelDescriptionList"/>
    <dgm:cxn modelId="{AAC0073E-70F2-446A-83AD-A50860A935FA}" type="presParOf" srcId="{41F8D13D-C5A9-46BF-B1DE-F50BA2EEDB7B}" destId="{7E78A8D8-A9B1-4C30-B705-837F6A7353E4}" srcOrd="2" destOrd="0" presId="urn:microsoft.com/office/officeart/2018/5/layout/CenteredIconLabelDescriptionList"/>
    <dgm:cxn modelId="{B3777D39-2474-4A2D-A4D6-0F9D1B675E90}" type="presParOf" srcId="{41F8D13D-C5A9-46BF-B1DE-F50BA2EEDB7B}" destId="{7BEBD698-4B56-4850-8CD4-6DC3757124C2}" srcOrd="3" destOrd="0" presId="urn:microsoft.com/office/officeart/2018/5/layout/CenteredIconLabelDescriptionList"/>
    <dgm:cxn modelId="{A9208530-07FF-4C67-9606-5D501CBBF15D}" type="presParOf" srcId="{41F8D13D-C5A9-46BF-B1DE-F50BA2EEDB7B}" destId="{1A2D182D-FCB8-4E69-9CA8-93666D106BD2}" srcOrd="4" destOrd="0" presId="urn:microsoft.com/office/officeart/2018/5/layout/CenteredIconLabelDescriptionList"/>
    <dgm:cxn modelId="{55602993-FA98-45A5-9F89-9B82D8003285}" type="presParOf" srcId="{55C80AEF-73FE-4022-8263-39C69886306F}" destId="{1F7F9685-3123-4F6B-85D6-B512B2BA5926}" srcOrd="5" destOrd="0" presId="urn:microsoft.com/office/officeart/2018/5/layout/CenteredIconLabelDescriptionList"/>
    <dgm:cxn modelId="{7D16B410-C3CE-420B-9DBC-71C0988CF85D}" type="presParOf" srcId="{55C80AEF-73FE-4022-8263-39C69886306F}" destId="{6CCDF9A2-9231-483D-AB68-3757F47073ED}" srcOrd="6" destOrd="0" presId="urn:microsoft.com/office/officeart/2018/5/layout/CenteredIconLabelDescriptionList"/>
    <dgm:cxn modelId="{CC21207F-2FA6-4593-A111-F739E8485C2C}" type="presParOf" srcId="{6CCDF9A2-9231-483D-AB68-3757F47073ED}" destId="{2291C7E9-F3C2-49B8-8C6A-4F48088986A4}" srcOrd="0" destOrd="0" presId="urn:microsoft.com/office/officeart/2018/5/layout/CenteredIconLabelDescriptionList"/>
    <dgm:cxn modelId="{0518BF46-275B-48E1-A217-638E2EC6FA91}" type="presParOf" srcId="{6CCDF9A2-9231-483D-AB68-3757F47073ED}" destId="{64B2E2F9-A2AD-4D93-BE88-07CBE278AA45}" srcOrd="1" destOrd="0" presId="urn:microsoft.com/office/officeart/2018/5/layout/CenteredIconLabelDescriptionList"/>
    <dgm:cxn modelId="{94DD7A55-867E-4A9E-8A27-2B4A7D3DEFB2}" type="presParOf" srcId="{6CCDF9A2-9231-483D-AB68-3757F47073ED}" destId="{45B2B140-1827-4371-BE4B-6F96BC97FCA3}" srcOrd="2" destOrd="0" presId="urn:microsoft.com/office/officeart/2018/5/layout/CenteredIconLabelDescriptionList"/>
    <dgm:cxn modelId="{CC3640D7-94EE-4D1A-85F6-38DD4290712D}" type="presParOf" srcId="{6CCDF9A2-9231-483D-AB68-3757F47073ED}" destId="{54010433-F596-4F3D-853A-E31EAFC60C4D}" srcOrd="3" destOrd="0" presId="urn:microsoft.com/office/officeart/2018/5/layout/CenteredIconLabelDescriptionList"/>
    <dgm:cxn modelId="{E04FC52F-B660-4C6C-A496-89BE5F6FF4D8}" type="presParOf" srcId="{6CCDF9A2-9231-483D-AB68-3757F47073ED}" destId="{77DFDBE6-2776-4C89-8836-F8D1E3E597C8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4DE5A0-D1C9-4C27-B34F-EB6B85348091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5052751-2132-432C-88B9-1657DD26BAFE}">
      <dgm:prSet/>
      <dgm:spPr/>
      <dgm:t>
        <a:bodyPr/>
        <a:lstStyle/>
        <a:p>
          <a:r>
            <a:rPr lang="en-US"/>
            <a:t>DOES 40% OF THE INCARCERATED POPULATION HAVE A DISABILITY?</a:t>
          </a:r>
        </a:p>
      </dgm:t>
    </dgm:pt>
    <dgm:pt modelId="{9F913E4C-DC1B-48C2-838F-86F2261A1F96}" type="parTrans" cxnId="{736B5729-9112-46AB-99D1-084C87FAA394}">
      <dgm:prSet/>
      <dgm:spPr/>
      <dgm:t>
        <a:bodyPr/>
        <a:lstStyle/>
        <a:p>
          <a:endParaRPr lang="en-US"/>
        </a:p>
      </dgm:t>
    </dgm:pt>
    <dgm:pt modelId="{5484A8F8-FC67-4C44-9EB6-BA066C0FB6BD}" type="sibTrans" cxnId="{736B5729-9112-46AB-99D1-084C87FAA394}">
      <dgm:prSet/>
      <dgm:spPr/>
      <dgm:t>
        <a:bodyPr/>
        <a:lstStyle/>
        <a:p>
          <a:endParaRPr lang="en-US"/>
        </a:p>
      </dgm:t>
    </dgm:pt>
    <dgm:pt modelId="{A6A9910E-341C-4B44-8D5C-7024E3493560}">
      <dgm:prSet/>
      <dgm:spPr/>
      <dgm:t>
        <a:bodyPr/>
        <a:lstStyle/>
        <a:p>
          <a:r>
            <a:rPr lang="en-US"/>
            <a:t>IS IT ESTIMATED THAT OVER 50% OF CHILDREN SEXUALLY EXPLOITED OR TRAFFICKED HAVE A DISABILITY?</a:t>
          </a:r>
        </a:p>
      </dgm:t>
    </dgm:pt>
    <dgm:pt modelId="{42F4B007-D290-4773-B7D7-BE177FF7A2F3}" type="parTrans" cxnId="{259F9A32-9434-496D-AE56-BD6454207228}">
      <dgm:prSet/>
      <dgm:spPr/>
      <dgm:t>
        <a:bodyPr/>
        <a:lstStyle/>
        <a:p>
          <a:endParaRPr lang="en-US"/>
        </a:p>
      </dgm:t>
    </dgm:pt>
    <dgm:pt modelId="{822145E2-322F-4CB2-BB61-3562CAE3CB40}" type="sibTrans" cxnId="{259F9A32-9434-496D-AE56-BD6454207228}">
      <dgm:prSet/>
      <dgm:spPr/>
      <dgm:t>
        <a:bodyPr/>
        <a:lstStyle/>
        <a:p>
          <a:endParaRPr lang="en-US"/>
        </a:p>
      </dgm:t>
    </dgm:pt>
    <dgm:pt modelId="{52A092C7-FB9A-43C4-9DE0-DA8149D27B3A}" type="pres">
      <dgm:prSet presAssocID="{164DE5A0-D1C9-4C27-B34F-EB6B85348091}" presName="linear" presStyleCnt="0">
        <dgm:presLayoutVars>
          <dgm:animLvl val="lvl"/>
          <dgm:resizeHandles val="exact"/>
        </dgm:presLayoutVars>
      </dgm:prSet>
      <dgm:spPr/>
    </dgm:pt>
    <dgm:pt modelId="{1F425DF1-02D8-40DF-82FB-830218392748}" type="pres">
      <dgm:prSet presAssocID="{E5052751-2132-432C-88B9-1657DD26BAF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F87B776-CA50-4C9F-B0EE-B58A9EAFA837}" type="pres">
      <dgm:prSet presAssocID="{5484A8F8-FC67-4C44-9EB6-BA066C0FB6BD}" presName="spacer" presStyleCnt="0"/>
      <dgm:spPr/>
    </dgm:pt>
    <dgm:pt modelId="{3F4EEDBD-E256-465D-9C84-FC88AF23269F}" type="pres">
      <dgm:prSet presAssocID="{A6A9910E-341C-4B44-8D5C-7024E349356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A00700F-B871-4026-88FC-E44034617874}" type="presOf" srcId="{164DE5A0-D1C9-4C27-B34F-EB6B85348091}" destId="{52A092C7-FB9A-43C4-9DE0-DA8149D27B3A}" srcOrd="0" destOrd="0" presId="urn:microsoft.com/office/officeart/2005/8/layout/vList2"/>
    <dgm:cxn modelId="{D5D5D126-F1F4-4F38-9F45-10AFECAD6C41}" type="presOf" srcId="{A6A9910E-341C-4B44-8D5C-7024E3493560}" destId="{3F4EEDBD-E256-465D-9C84-FC88AF23269F}" srcOrd="0" destOrd="0" presId="urn:microsoft.com/office/officeart/2005/8/layout/vList2"/>
    <dgm:cxn modelId="{736B5729-9112-46AB-99D1-084C87FAA394}" srcId="{164DE5A0-D1C9-4C27-B34F-EB6B85348091}" destId="{E5052751-2132-432C-88B9-1657DD26BAFE}" srcOrd="0" destOrd="0" parTransId="{9F913E4C-DC1B-48C2-838F-86F2261A1F96}" sibTransId="{5484A8F8-FC67-4C44-9EB6-BA066C0FB6BD}"/>
    <dgm:cxn modelId="{259F9A32-9434-496D-AE56-BD6454207228}" srcId="{164DE5A0-D1C9-4C27-B34F-EB6B85348091}" destId="{A6A9910E-341C-4B44-8D5C-7024E3493560}" srcOrd="1" destOrd="0" parTransId="{42F4B007-D290-4773-B7D7-BE177FF7A2F3}" sibTransId="{822145E2-322F-4CB2-BB61-3562CAE3CB40}"/>
    <dgm:cxn modelId="{1C432380-F23F-4455-92C8-99E8F65FA2C4}" type="presOf" srcId="{E5052751-2132-432C-88B9-1657DD26BAFE}" destId="{1F425DF1-02D8-40DF-82FB-830218392748}" srcOrd="0" destOrd="0" presId="urn:microsoft.com/office/officeart/2005/8/layout/vList2"/>
    <dgm:cxn modelId="{0F754F3B-98E1-4B3F-8833-8DA30B3AB147}" type="presParOf" srcId="{52A092C7-FB9A-43C4-9DE0-DA8149D27B3A}" destId="{1F425DF1-02D8-40DF-82FB-830218392748}" srcOrd="0" destOrd="0" presId="urn:microsoft.com/office/officeart/2005/8/layout/vList2"/>
    <dgm:cxn modelId="{E5850CA1-1114-47A9-8B78-A7A5BC3205A5}" type="presParOf" srcId="{52A092C7-FB9A-43C4-9DE0-DA8149D27B3A}" destId="{3F87B776-CA50-4C9F-B0EE-B58A9EAFA837}" srcOrd="1" destOrd="0" presId="urn:microsoft.com/office/officeart/2005/8/layout/vList2"/>
    <dgm:cxn modelId="{E5D18D8D-F0FA-456B-BC3E-2969D2FBBBB4}" type="presParOf" srcId="{52A092C7-FB9A-43C4-9DE0-DA8149D27B3A}" destId="{3F4EEDBD-E256-465D-9C84-FC88AF23269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0FF412-8BF4-4D53-AD18-1910CFC19258}">
      <dsp:nvSpPr>
        <dsp:cNvPr id="0" name=""/>
        <dsp:cNvSpPr/>
      </dsp:nvSpPr>
      <dsp:spPr>
        <a:xfrm>
          <a:off x="684914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BA5AC2-2A1C-474E-A0DA-79FBEAB726FB}">
      <dsp:nvSpPr>
        <dsp:cNvPr id="0" name=""/>
        <dsp:cNvSpPr/>
      </dsp:nvSpPr>
      <dsp:spPr>
        <a:xfrm>
          <a:off x="91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5F0F1-AA20-4E6C-95C9-ECF34FC003C9}">
      <dsp:nvSpPr>
        <dsp:cNvPr id="0" name=""/>
        <dsp:cNvSpPr/>
      </dsp:nvSpPr>
      <dsp:spPr>
        <a:xfrm>
          <a:off x="33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BELONGING</a:t>
          </a:r>
        </a:p>
      </dsp:txBody>
      <dsp:txXfrm>
        <a:off x="333914" y="2456402"/>
        <a:ext cx="1800000" cy="720000"/>
      </dsp:txXfrm>
    </dsp:sp>
    <dsp:sp modelId="{070DFB9D-AAD3-4673-9BEA-F6BDB3EE22C7}">
      <dsp:nvSpPr>
        <dsp:cNvPr id="0" name=""/>
        <dsp:cNvSpPr/>
      </dsp:nvSpPr>
      <dsp:spPr>
        <a:xfrm>
          <a:off x="2799914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1FD3A5-9AC6-4F13-8E22-2FA84A70B6E2}">
      <dsp:nvSpPr>
        <dsp:cNvPr id="0" name=""/>
        <dsp:cNvSpPr/>
      </dsp:nvSpPr>
      <dsp:spPr>
        <a:xfrm>
          <a:off x="303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73DD5C-89F0-457F-BAA1-4007D3F33937}">
      <dsp:nvSpPr>
        <dsp:cNvPr id="0" name=""/>
        <dsp:cNvSpPr/>
      </dsp:nvSpPr>
      <dsp:spPr>
        <a:xfrm>
          <a:off x="244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CONNECTION</a:t>
          </a:r>
        </a:p>
      </dsp:txBody>
      <dsp:txXfrm>
        <a:off x="2448914" y="2456402"/>
        <a:ext cx="1800000" cy="720000"/>
      </dsp:txXfrm>
    </dsp:sp>
    <dsp:sp modelId="{B18E1D7C-FC1D-4D05-B1B2-C64E0C162825}">
      <dsp:nvSpPr>
        <dsp:cNvPr id="0" name=""/>
        <dsp:cNvSpPr/>
      </dsp:nvSpPr>
      <dsp:spPr>
        <a:xfrm>
          <a:off x="4914914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B7FF70-9695-4417-86E9-2C9BCCDA0E9B}">
      <dsp:nvSpPr>
        <dsp:cNvPr id="0" name=""/>
        <dsp:cNvSpPr/>
      </dsp:nvSpPr>
      <dsp:spPr>
        <a:xfrm>
          <a:off x="514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243E8-2B15-4902-8026-1E118BED08D7}">
      <dsp:nvSpPr>
        <dsp:cNvPr id="0" name=""/>
        <dsp:cNvSpPr/>
      </dsp:nvSpPr>
      <dsp:spPr>
        <a:xfrm>
          <a:off x="456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PHYSICAL, EMOTIONAL, PSYCHOLOGICAL SAFETY</a:t>
          </a:r>
        </a:p>
      </dsp:txBody>
      <dsp:txXfrm>
        <a:off x="4563914" y="2456402"/>
        <a:ext cx="1800000" cy="720000"/>
      </dsp:txXfrm>
    </dsp:sp>
    <dsp:sp modelId="{F4085809-3961-46A6-9B51-57844E78FF26}">
      <dsp:nvSpPr>
        <dsp:cNvPr id="0" name=""/>
        <dsp:cNvSpPr/>
      </dsp:nvSpPr>
      <dsp:spPr>
        <a:xfrm>
          <a:off x="7029914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3FC9AD-FFCD-42A0-8043-857AF49765B9}">
      <dsp:nvSpPr>
        <dsp:cNvPr id="0" name=""/>
        <dsp:cNvSpPr/>
      </dsp:nvSpPr>
      <dsp:spPr>
        <a:xfrm>
          <a:off x="726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8FF9D5-B5CB-4B10-8544-38EC43F97B17}">
      <dsp:nvSpPr>
        <dsp:cNvPr id="0" name=""/>
        <dsp:cNvSpPr/>
      </dsp:nvSpPr>
      <dsp:spPr>
        <a:xfrm>
          <a:off x="667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PURPOSE</a:t>
          </a:r>
        </a:p>
      </dsp:txBody>
      <dsp:txXfrm>
        <a:off x="6678914" y="2456402"/>
        <a:ext cx="1800000" cy="720000"/>
      </dsp:txXfrm>
    </dsp:sp>
    <dsp:sp modelId="{E4068221-DDCE-436F-8E4A-012A1C0E2381}">
      <dsp:nvSpPr>
        <dsp:cNvPr id="0" name=""/>
        <dsp:cNvSpPr/>
      </dsp:nvSpPr>
      <dsp:spPr>
        <a:xfrm>
          <a:off x="9144914" y="1016402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37F5B7-663F-41C5-B188-379E436EE07D}">
      <dsp:nvSpPr>
        <dsp:cNvPr id="0" name=""/>
        <dsp:cNvSpPr/>
      </dsp:nvSpPr>
      <dsp:spPr>
        <a:xfrm>
          <a:off x="937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B0FB6F-BD66-499D-87B6-E2CDB704DC81}">
      <dsp:nvSpPr>
        <dsp:cNvPr id="0" name=""/>
        <dsp:cNvSpPr/>
      </dsp:nvSpPr>
      <dsp:spPr>
        <a:xfrm>
          <a:off x="879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THE OPPORTUNITY TO DEVELOP TO THEIR HIGHEST LEVEL OF INDEPENDENCE</a:t>
          </a:r>
        </a:p>
      </dsp:txBody>
      <dsp:txXfrm>
        <a:off x="8793914" y="2456402"/>
        <a:ext cx="18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D40ACB-5387-4BD6-91BF-5761FD5F5D2E}">
      <dsp:nvSpPr>
        <dsp:cNvPr id="0" name=""/>
        <dsp:cNvSpPr/>
      </dsp:nvSpPr>
      <dsp:spPr>
        <a:xfrm>
          <a:off x="788484" y="1153021"/>
          <a:ext cx="844593" cy="84459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FFCA8E-2D45-4350-ABAA-99CD93B65A27}">
      <dsp:nvSpPr>
        <dsp:cNvPr id="0" name=""/>
        <dsp:cNvSpPr/>
      </dsp:nvSpPr>
      <dsp:spPr>
        <a:xfrm>
          <a:off x="4219" y="2078745"/>
          <a:ext cx="2413125" cy="395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RESIDENTIAL</a:t>
          </a:r>
        </a:p>
      </dsp:txBody>
      <dsp:txXfrm>
        <a:off x="4219" y="2078745"/>
        <a:ext cx="2413125" cy="395903"/>
      </dsp:txXfrm>
    </dsp:sp>
    <dsp:sp modelId="{F767CFF0-4962-42D8-802C-E0053AFAC615}">
      <dsp:nvSpPr>
        <dsp:cNvPr id="0" name=""/>
        <dsp:cNvSpPr/>
      </dsp:nvSpPr>
      <dsp:spPr>
        <a:xfrm>
          <a:off x="4219" y="2512384"/>
          <a:ext cx="2413125" cy="527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COMMUNITY LIVING ARRANGEMENTS, IN-HOME SUPPORTS, COMMUNITY SUPPORTS</a:t>
          </a:r>
        </a:p>
      </dsp:txBody>
      <dsp:txXfrm>
        <a:off x="4219" y="2512384"/>
        <a:ext cx="2413125" cy="527399"/>
      </dsp:txXfrm>
    </dsp:sp>
    <dsp:sp modelId="{1DBAD6C0-5386-4EDC-B287-0010B6BEF25C}">
      <dsp:nvSpPr>
        <dsp:cNvPr id="0" name=""/>
        <dsp:cNvSpPr/>
      </dsp:nvSpPr>
      <dsp:spPr>
        <a:xfrm>
          <a:off x="3623906" y="1153021"/>
          <a:ext cx="844593" cy="84459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A89ADA-2C03-4145-9FAB-004B30ED9B4F}">
      <dsp:nvSpPr>
        <dsp:cNvPr id="0" name=""/>
        <dsp:cNvSpPr/>
      </dsp:nvSpPr>
      <dsp:spPr>
        <a:xfrm>
          <a:off x="2839641" y="2078745"/>
          <a:ext cx="2413125" cy="395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DAY SUPPORT OPTIONS</a:t>
          </a:r>
        </a:p>
      </dsp:txBody>
      <dsp:txXfrm>
        <a:off x="2839641" y="2078745"/>
        <a:ext cx="2413125" cy="395903"/>
      </dsp:txXfrm>
    </dsp:sp>
    <dsp:sp modelId="{8A2AF589-863A-4930-9D0A-312ABF2AC16C}">
      <dsp:nvSpPr>
        <dsp:cNvPr id="0" name=""/>
        <dsp:cNvSpPr/>
      </dsp:nvSpPr>
      <dsp:spPr>
        <a:xfrm>
          <a:off x="2839641" y="2512384"/>
          <a:ext cx="2413125" cy="527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189790-2DA1-4C98-9D78-742727A1D61C}">
      <dsp:nvSpPr>
        <dsp:cNvPr id="0" name=""/>
        <dsp:cNvSpPr/>
      </dsp:nvSpPr>
      <dsp:spPr>
        <a:xfrm>
          <a:off x="6459328" y="1153021"/>
          <a:ext cx="844593" cy="84459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78A8D8-A9B1-4C30-B705-837F6A7353E4}">
      <dsp:nvSpPr>
        <dsp:cNvPr id="0" name=""/>
        <dsp:cNvSpPr/>
      </dsp:nvSpPr>
      <dsp:spPr>
        <a:xfrm>
          <a:off x="5675062" y="2078745"/>
          <a:ext cx="2413125" cy="395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EMPLOYMENT AND VOCATIONAL SERVICES</a:t>
          </a:r>
        </a:p>
      </dsp:txBody>
      <dsp:txXfrm>
        <a:off x="5675062" y="2078745"/>
        <a:ext cx="2413125" cy="395903"/>
      </dsp:txXfrm>
    </dsp:sp>
    <dsp:sp modelId="{1A2D182D-FCB8-4E69-9CA8-93666D106BD2}">
      <dsp:nvSpPr>
        <dsp:cNvPr id="0" name=""/>
        <dsp:cNvSpPr/>
      </dsp:nvSpPr>
      <dsp:spPr>
        <a:xfrm>
          <a:off x="5675062" y="2512384"/>
          <a:ext cx="2413125" cy="527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GSE, ISE, MICROBUSINESSES</a:t>
          </a:r>
        </a:p>
      </dsp:txBody>
      <dsp:txXfrm>
        <a:off x="5675062" y="2512384"/>
        <a:ext cx="2413125" cy="527399"/>
      </dsp:txXfrm>
    </dsp:sp>
    <dsp:sp modelId="{2291C7E9-F3C2-49B8-8C6A-4F48088986A4}">
      <dsp:nvSpPr>
        <dsp:cNvPr id="0" name=""/>
        <dsp:cNvSpPr/>
      </dsp:nvSpPr>
      <dsp:spPr>
        <a:xfrm>
          <a:off x="9294750" y="1153021"/>
          <a:ext cx="844593" cy="84459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B2B140-1827-4371-BE4B-6F96BC97FCA3}">
      <dsp:nvSpPr>
        <dsp:cNvPr id="0" name=""/>
        <dsp:cNvSpPr/>
      </dsp:nvSpPr>
      <dsp:spPr>
        <a:xfrm>
          <a:off x="8510484" y="2078745"/>
          <a:ext cx="2413125" cy="395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SPORTS AND RECREATION</a:t>
          </a:r>
        </a:p>
      </dsp:txBody>
      <dsp:txXfrm>
        <a:off x="8510484" y="2078745"/>
        <a:ext cx="2413125" cy="395903"/>
      </dsp:txXfrm>
    </dsp:sp>
    <dsp:sp modelId="{77DFDBE6-2776-4C89-8836-F8D1E3E597C8}">
      <dsp:nvSpPr>
        <dsp:cNvPr id="0" name=""/>
        <dsp:cNvSpPr/>
      </dsp:nvSpPr>
      <dsp:spPr>
        <a:xfrm>
          <a:off x="8510484" y="2512384"/>
          <a:ext cx="2413125" cy="527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ENFIELD STARS/SPECIAL OLYMPICS</a:t>
          </a:r>
        </a:p>
      </dsp:txBody>
      <dsp:txXfrm>
        <a:off x="8510484" y="2512384"/>
        <a:ext cx="2413125" cy="5273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25DF1-02D8-40DF-82FB-830218392748}">
      <dsp:nvSpPr>
        <dsp:cNvPr id="0" name=""/>
        <dsp:cNvSpPr/>
      </dsp:nvSpPr>
      <dsp:spPr>
        <a:xfrm>
          <a:off x="0" y="66810"/>
          <a:ext cx="6666833" cy="260686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DOES 40% OF THE INCARCERATED POPULATION HAVE A DISABILITY?</a:t>
          </a:r>
        </a:p>
      </dsp:txBody>
      <dsp:txXfrm>
        <a:off x="127257" y="194067"/>
        <a:ext cx="6412319" cy="2352355"/>
      </dsp:txXfrm>
    </dsp:sp>
    <dsp:sp modelId="{3F4EEDBD-E256-465D-9C84-FC88AF23269F}">
      <dsp:nvSpPr>
        <dsp:cNvPr id="0" name=""/>
        <dsp:cNvSpPr/>
      </dsp:nvSpPr>
      <dsp:spPr>
        <a:xfrm>
          <a:off x="0" y="2780239"/>
          <a:ext cx="6666833" cy="2606869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IS IT ESTIMATED THAT OVER 50% OF CHILDREN SEXUALLY EXPLOITED OR TRAFFICKED HAVE A DISABILITY?</a:t>
          </a:r>
        </a:p>
      </dsp:txBody>
      <dsp:txXfrm>
        <a:off x="127257" y="2907496"/>
        <a:ext cx="6412319" cy="2352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C173E-B2FE-425E-903C-8CFC823CEB92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787CA-CE40-4985-BFD7-27F51E2E4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036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787CA-CE40-4985-BFD7-27F51E2E420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09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787CA-CE40-4985-BFD7-27F51E2E420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95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63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15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1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7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92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55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0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5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9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9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69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2C7EF-30B5-4074-ACA9-D24343A283C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AE24B-9735-4B10-8EA7-8373E7B1A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73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14309C-6F7F-60FE-7A8F-3A6332DD1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I/DD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2BB5F-DBBE-193D-0F62-EBD8B412C5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0855" y="1412489"/>
            <a:ext cx="3427283" cy="4363844"/>
          </a:xfrm>
        </p:spPr>
        <p:txBody>
          <a:bodyPr>
            <a:normAutofit/>
          </a:bodyPr>
          <a:lstStyle/>
          <a:p>
            <a:r>
              <a:rPr lang="en-US" sz="1900"/>
              <a:t>Intellectual disability</a:t>
            </a:r>
          </a:p>
          <a:p>
            <a:pPr lvl="1"/>
            <a:r>
              <a:rPr lang="en-US" sz="1900"/>
              <a:t>Begins before a child is 18</a:t>
            </a:r>
          </a:p>
          <a:p>
            <a:pPr lvl="1"/>
            <a:r>
              <a:rPr lang="en-US" sz="1900"/>
              <a:t>Is a medical diagnosis</a:t>
            </a:r>
          </a:p>
          <a:p>
            <a:pPr lvl="1"/>
            <a:r>
              <a:rPr lang="en-US" sz="1900"/>
              <a:t>Characterized by problems with intellectual functioning</a:t>
            </a:r>
          </a:p>
          <a:p>
            <a:pPr lvl="2"/>
            <a:r>
              <a:rPr lang="en-US" sz="1900"/>
              <a:t>Ability to learn, reason, problem-solve</a:t>
            </a:r>
          </a:p>
          <a:p>
            <a:pPr lvl="1"/>
            <a:r>
              <a:rPr lang="en-US" sz="1900"/>
              <a:t>Characterized by problems with adaptive behavior</a:t>
            </a:r>
          </a:p>
          <a:p>
            <a:pPr lvl="2"/>
            <a:r>
              <a:rPr lang="en-US" sz="1900"/>
              <a:t>Social and life skills</a:t>
            </a:r>
          </a:p>
          <a:p>
            <a:pPr marL="914400" lvl="2" indent="0">
              <a:buNone/>
            </a:pPr>
            <a:r>
              <a:rPr lang="en-US" sz="1900"/>
              <a:t>	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6DB42F-4E11-DC0B-EEAB-91B148BAFC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1412489"/>
            <a:ext cx="3197701" cy="4363844"/>
          </a:xfrm>
        </p:spPr>
        <p:txBody>
          <a:bodyPr>
            <a:normAutofit/>
          </a:bodyPr>
          <a:lstStyle/>
          <a:p>
            <a:r>
              <a:rPr lang="en-US" sz="2000" dirty="0"/>
              <a:t>Developmental Disability</a:t>
            </a:r>
          </a:p>
          <a:p>
            <a:pPr lvl="1"/>
            <a:r>
              <a:rPr lang="en-US" sz="2000" dirty="0"/>
              <a:t>Broader category of lifelong challenges that can be intellectual, physical, or both.</a:t>
            </a:r>
          </a:p>
          <a:p>
            <a:pPr lvl="1"/>
            <a:endParaRPr lang="en-US" sz="2000" dirty="0"/>
          </a:p>
          <a:p>
            <a:r>
              <a:rPr lang="en-US" sz="1600" i="1" dirty="0"/>
              <a:t>WIDE VARIATION IN ABILITIES AND CHALLENGES—</a:t>
            </a:r>
          </a:p>
          <a:p>
            <a:r>
              <a:rPr lang="en-US" sz="1600" i="1" dirty="0"/>
              <a:t>THE VAST MAJORITY ARE NOT IMMEDIATELY VISIBLE</a:t>
            </a:r>
          </a:p>
          <a:p>
            <a:pPr lvl="1"/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864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A429AD2-7BAD-CB37-0CC7-1A2804275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NEEDS AREN’T THAT SPECIAL</a:t>
            </a:r>
          </a:p>
        </p:txBody>
      </p:sp>
      <p:graphicFrame>
        <p:nvGraphicFramePr>
          <p:cNvPr id="24" name="Content Placeholder 5">
            <a:extLst>
              <a:ext uri="{FF2B5EF4-FFF2-40B4-BE49-F238E27FC236}">
                <a16:creationId xmlns:a16="http://schemas.microsoft.com/office/drawing/2014/main" id="{5F240396-7C07-6293-7CC5-EACF7D2335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55565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9285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8051CF-20CF-8E73-CACA-BCF333DC9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PROGRAMS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C9B5A43-AF8D-2B82-1408-9ADD063916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97089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3E1B4AF-25C0-20D2-D63E-D97CB2C203E8}"/>
              </a:ext>
            </a:extLst>
          </p:cNvPr>
          <p:cNvSpPr txBox="1"/>
          <p:nvPr/>
        </p:nvSpPr>
        <p:spPr>
          <a:xfrm>
            <a:off x="2292502" y="6027694"/>
            <a:ext cx="7630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TOOLS: PERSON-CENTERED PLANNING, SELF-DETERMINATION, SELF-ADVOCACY</a:t>
            </a:r>
          </a:p>
        </p:txBody>
      </p:sp>
    </p:spTree>
    <p:extLst>
      <p:ext uri="{BB962C8B-B14F-4D97-AF65-F5344CB8AC3E}">
        <p14:creationId xmlns:p14="http://schemas.microsoft.com/office/powerpoint/2010/main" val="1293091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DEBC0DF-E02D-5F1D-B64D-BAF95215A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NUMBERS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B81BE8D-FBCB-8965-6139-CBB087A4EF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0855" y="1412489"/>
            <a:ext cx="3427283" cy="4363844"/>
          </a:xfrm>
        </p:spPr>
        <p:txBody>
          <a:bodyPr>
            <a:normAutofit/>
          </a:bodyPr>
          <a:lstStyle/>
          <a:p>
            <a:r>
              <a:rPr lang="en-US" sz="1900" dirty="0"/>
              <a:t>AGE RANGE 19-82</a:t>
            </a:r>
          </a:p>
          <a:p>
            <a:r>
              <a:rPr lang="en-US" sz="1900" dirty="0"/>
              <a:t>EMPLOYMENT PLACEMENTS</a:t>
            </a:r>
          </a:p>
          <a:p>
            <a:pPr lvl="1"/>
            <a:r>
              <a:rPr lang="en-US" sz="1900" dirty="0"/>
              <a:t>7 GSE AT ATTIC</a:t>
            </a:r>
          </a:p>
          <a:p>
            <a:pPr lvl="1"/>
            <a:r>
              <a:rPr lang="en-US" sz="1900" dirty="0"/>
              <a:t>17 OF 19 HAVE ISE PLACEMENTS</a:t>
            </a:r>
          </a:p>
          <a:p>
            <a:r>
              <a:rPr lang="en-US" sz="1900" dirty="0"/>
              <a:t>COMMUNITY ENGAGEMENTS</a:t>
            </a:r>
          </a:p>
          <a:p>
            <a:pPr lvl="1"/>
            <a:r>
              <a:rPr lang="en-US" sz="1900" dirty="0"/>
              <a:t>APPROXIMATELY 30 PER WEEK</a:t>
            </a:r>
          </a:p>
          <a:p>
            <a:r>
              <a:rPr lang="en-US" sz="1900" dirty="0"/>
              <a:t>LON SCORES </a:t>
            </a:r>
          </a:p>
          <a:p>
            <a:pPr lvl="1"/>
            <a:r>
              <a:rPr lang="en-US" sz="1900" dirty="0"/>
              <a:t>FOR THOSE EMPLOYED AVG. SCORE IS A 2</a:t>
            </a:r>
          </a:p>
          <a:p>
            <a:pPr lvl="1"/>
            <a:r>
              <a:rPr lang="en-US" sz="1900" dirty="0"/>
              <a:t>DSO AVG. IS 6, WITH A RANGE OF 3-8</a:t>
            </a:r>
          </a:p>
          <a:p>
            <a:pPr lvl="1"/>
            <a:endParaRPr lang="en-US" sz="1900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3064C0-70B9-AF76-16E2-16ED6B00D5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1412489"/>
            <a:ext cx="3197701" cy="4363844"/>
          </a:xfrm>
        </p:spPr>
        <p:txBody>
          <a:bodyPr>
            <a:normAutofit/>
          </a:bodyPr>
          <a:lstStyle/>
          <a:p>
            <a:r>
              <a:rPr lang="en-US" sz="2000"/>
              <a:t>FIRST RESPONDER CALLS</a:t>
            </a:r>
          </a:p>
          <a:p>
            <a:pPr lvl="1"/>
            <a:r>
              <a:rPr lang="en-US" sz="2000"/>
              <a:t>EMS IS CALLED ONCE PER WEEK</a:t>
            </a:r>
          </a:p>
          <a:p>
            <a:pPr lvl="1"/>
            <a:r>
              <a:rPr lang="en-US" sz="2000"/>
              <a:t>(LAST YEAR WAS 52)</a:t>
            </a:r>
          </a:p>
          <a:p>
            <a:r>
              <a:rPr lang="en-US" sz="2000"/>
              <a:t>POLICE WERE CALLED TO ONE HOME BETWEEN 20-30 TIMES PER MONTH THIS YEAR TO DEAL WITH AN INDIVIDUAL WITH I/DD AND COOCCURING MH NEEDS</a:t>
            </a:r>
          </a:p>
        </p:txBody>
      </p:sp>
    </p:spTree>
    <p:extLst>
      <p:ext uri="{BB962C8B-B14F-4D97-AF65-F5344CB8AC3E}">
        <p14:creationId xmlns:p14="http://schemas.microsoft.com/office/powerpoint/2010/main" val="713357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4ABA8C9-4476-D716-8B27-3F03EC4D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1641752"/>
            <a:ext cx="2655887" cy="3213277"/>
          </a:xfrm>
        </p:spPr>
        <p:txBody>
          <a:bodyPr anchor="t">
            <a:normAutofit/>
          </a:bodyPr>
          <a:lstStyle/>
          <a:p>
            <a:r>
              <a:rPr lang="en-US" sz="3700" dirty="0"/>
              <a:t>MENTAL HEALTH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F9192-AA74-FFDB-BAF6-2CD4B2252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1" y="1721579"/>
            <a:ext cx="6140449" cy="395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ABLEISM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BARRIERS TO CARE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SHORTAGE OF PRACTICITONERS TRAINED TO OFFER MENTAL HEALTH SERVICES TO PEOPLE WITH DISABILITIES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ISOLATION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LACK OF UNIVERSAL SCREENING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UNDERREPORTING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OVER MEDICATING</a:t>
            </a:r>
          </a:p>
        </p:txBody>
      </p:sp>
    </p:spTree>
    <p:extLst>
      <p:ext uri="{BB962C8B-B14F-4D97-AF65-F5344CB8AC3E}">
        <p14:creationId xmlns:p14="http://schemas.microsoft.com/office/powerpoint/2010/main" val="3444859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75E1E6-EF6C-B6BF-8CED-746421F7D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273" y="1703960"/>
            <a:ext cx="3115265" cy="2396359"/>
          </a:xfrm>
        </p:spPr>
        <p:txBody>
          <a:bodyPr anchor="b">
            <a:noAutofit/>
          </a:bodyPr>
          <a:lstStyle/>
          <a:p>
            <a:pPr algn="r"/>
            <a:r>
              <a:rPr lang="en-US" sz="3600" dirty="0">
                <a:solidFill>
                  <a:srgbClr val="FFFFFF"/>
                </a:solidFill>
              </a:rPr>
              <a:t>QUESTION: IF 15% OF THE GENERAL POPULATION IS DISABLED, WHY…</a:t>
            </a: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D20FEA-3595-F269-4BF7-954CA897B7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48094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5833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753EE7F-D088-4114-771C-3393704B7E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260" y="252730"/>
            <a:ext cx="8285480" cy="63525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18294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2190</TotalTime>
  <Words>291</Words>
  <Application>Microsoft Office PowerPoint</Application>
  <PresentationFormat>Widescreen</PresentationFormat>
  <Paragraphs>57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Office 2013 - 2022 Theme</vt:lpstr>
      <vt:lpstr>I/DD</vt:lpstr>
      <vt:lpstr>NEEDS AREN’T THAT SPECIAL</vt:lpstr>
      <vt:lpstr>PROGRAMS</vt:lpstr>
      <vt:lpstr>NUMBERS</vt:lpstr>
      <vt:lpstr>MENTAL HEALTH CHALLENGES</vt:lpstr>
      <vt:lpstr>QUESTION: IF 15% OF THE GENERAL POPULATION IS DISABLED, WHY…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Leigh Gallivan Mahoney</dc:creator>
  <cp:lastModifiedBy>Leigh Gallivan Mahoney</cp:lastModifiedBy>
  <cp:revision>1</cp:revision>
  <dcterms:created xsi:type="dcterms:W3CDTF">2024-08-21T23:22:02Z</dcterms:created>
  <dcterms:modified xsi:type="dcterms:W3CDTF">2024-08-23T11:52:30Z</dcterms:modified>
</cp:coreProperties>
</file>