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8"/>
  </p:notesMasterIdLst>
  <p:sldIdLst>
    <p:sldId id="256" r:id="rId5"/>
    <p:sldId id="271" r:id="rId6"/>
    <p:sldId id="501" r:id="rId7"/>
    <p:sldId id="502" r:id="rId8"/>
    <p:sldId id="275" r:id="rId9"/>
    <p:sldId id="300" r:id="rId10"/>
    <p:sldId id="301" r:id="rId11"/>
    <p:sldId id="296" r:id="rId12"/>
    <p:sldId id="298" r:id="rId13"/>
    <p:sldId id="504" r:id="rId14"/>
    <p:sldId id="506" r:id="rId15"/>
    <p:sldId id="508" r:id="rId16"/>
    <p:sldId id="509" r:id="rId17"/>
    <p:sldId id="366" r:id="rId18"/>
    <p:sldId id="274" r:id="rId19"/>
    <p:sldId id="277" r:id="rId20"/>
    <p:sldId id="278" r:id="rId21"/>
    <p:sldId id="293" r:id="rId22"/>
    <p:sldId id="294" r:id="rId23"/>
    <p:sldId id="279" r:id="rId24"/>
    <p:sldId id="503" r:id="rId25"/>
    <p:sldId id="505" r:id="rId26"/>
    <p:sldId id="475" r:id="rId27"/>
  </p:sldIdLst>
  <p:sldSz cx="12192000" cy="6858000"/>
  <p:notesSz cx="7010400" cy="92964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p15:guide id="1" orient="horz" pos="290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8F1"/>
    <a:srgbClr val="ECDFE1"/>
    <a:srgbClr val="FEC555"/>
    <a:srgbClr val="E5EFF4"/>
    <a:srgbClr val="FFF4DC"/>
    <a:srgbClr val="E1EEF0"/>
    <a:srgbClr val="FFFFFF"/>
    <a:srgbClr val="FEFCE7"/>
    <a:srgbClr val="FCF7BD"/>
    <a:srgbClr val="ECD9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chemeClr val="accent2"/>
              </a:solidFill>
              <a:prstDash val="solid"/>
              <a:round/>
            </a:ln>
          </a:left>
          <a:right>
            <a:ln w="12700" cap="flat">
              <a:solidFill>
                <a:schemeClr val="accent2"/>
              </a:solidFill>
              <a:prstDash val="solid"/>
              <a:round/>
            </a:ln>
          </a:right>
          <a:top>
            <a:ln w="12700" cap="flat">
              <a:solidFill>
                <a:schemeClr val="accent2"/>
              </a:solidFill>
              <a:prstDash val="solid"/>
              <a:round/>
            </a:ln>
          </a:top>
          <a:bottom>
            <a:ln w="127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rgbClr val="CDCDCD"/>
          </a:solidFill>
        </a:fill>
      </a:tcStyle>
    </a:wholeTbl>
    <a:band2H>
      <a:tcTxStyle/>
      <a:tcStyle>
        <a:tcBdr/>
        <a:fill>
          <a:solidFill>
            <a:srgbClr val="E8E8E8"/>
          </a:solidFill>
        </a:fill>
      </a:tcStyle>
    </a:band2H>
    <a:firstCol>
      <a:tcTxStyle b="on" i="off">
        <a:fontRef idx="minor">
          <a:schemeClr val="accent2"/>
        </a:fontRef>
        <a:schemeClr val="accent2"/>
      </a:tcTxStyle>
      <a:tcStyle>
        <a:tcBdr>
          <a:left>
            <a:ln w="12700" cap="flat">
              <a:solidFill>
                <a:schemeClr val="accent2"/>
              </a:solidFill>
              <a:prstDash val="solid"/>
              <a:round/>
            </a:ln>
          </a:left>
          <a:right>
            <a:ln w="12700" cap="flat">
              <a:solidFill>
                <a:schemeClr val="accent2"/>
              </a:solidFill>
              <a:prstDash val="solid"/>
              <a:round/>
            </a:ln>
          </a:right>
          <a:top>
            <a:ln w="12700" cap="flat">
              <a:solidFill>
                <a:schemeClr val="accent2"/>
              </a:solidFill>
              <a:prstDash val="solid"/>
              <a:round/>
            </a:ln>
          </a:top>
          <a:bottom>
            <a:ln w="127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chemeClr val="accent1"/>
          </a:solidFill>
        </a:fill>
      </a:tcStyle>
    </a:firstCol>
    <a:lastRow>
      <a:tcTxStyle b="on" i="off">
        <a:fontRef idx="minor">
          <a:schemeClr val="accent2"/>
        </a:fontRef>
        <a:schemeClr val="accent2"/>
      </a:tcTxStyle>
      <a:tcStyle>
        <a:tcBdr>
          <a:left>
            <a:ln w="12700" cap="flat">
              <a:solidFill>
                <a:schemeClr val="accent2"/>
              </a:solidFill>
              <a:prstDash val="solid"/>
              <a:round/>
            </a:ln>
          </a:left>
          <a:right>
            <a:ln w="12700" cap="flat">
              <a:solidFill>
                <a:schemeClr val="accent2"/>
              </a:solidFill>
              <a:prstDash val="solid"/>
              <a:round/>
            </a:ln>
          </a:right>
          <a:top>
            <a:ln w="38100" cap="flat">
              <a:solidFill>
                <a:schemeClr val="accent2"/>
              </a:solidFill>
              <a:prstDash val="solid"/>
              <a:round/>
            </a:ln>
          </a:top>
          <a:bottom>
            <a:ln w="127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chemeClr val="accent1"/>
          </a:solidFill>
        </a:fill>
      </a:tcStyle>
    </a:lastRow>
    <a:firstRow>
      <a:tcTxStyle b="on" i="off">
        <a:fontRef idx="minor">
          <a:schemeClr val="accent2"/>
        </a:fontRef>
        <a:schemeClr val="accent2"/>
      </a:tcTxStyle>
      <a:tcStyle>
        <a:tcBdr>
          <a:left>
            <a:ln w="12700" cap="flat">
              <a:solidFill>
                <a:schemeClr val="accent2"/>
              </a:solidFill>
              <a:prstDash val="solid"/>
              <a:round/>
            </a:ln>
          </a:left>
          <a:right>
            <a:ln w="12700" cap="flat">
              <a:solidFill>
                <a:schemeClr val="accent2"/>
              </a:solidFill>
              <a:prstDash val="solid"/>
              <a:round/>
            </a:ln>
          </a:right>
          <a:top>
            <a:ln w="12700" cap="flat">
              <a:solidFill>
                <a:schemeClr val="accent2"/>
              </a:solidFill>
              <a:prstDash val="solid"/>
              <a:round/>
            </a:ln>
          </a:top>
          <a:bottom>
            <a:ln w="381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chemeClr val="accent2"/>
              </a:solidFill>
              <a:prstDash val="solid"/>
              <a:round/>
            </a:ln>
          </a:left>
          <a:right>
            <a:ln w="12700" cap="flat">
              <a:solidFill>
                <a:schemeClr val="accent2"/>
              </a:solidFill>
              <a:prstDash val="solid"/>
              <a:round/>
            </a:ln>
          </a:right>
          <a:top>
            <a:ln w="12700" cap="flat">
              <a:solidFill>
                <a:schemeClr val="accent2"/>
              </a:solidFill>
              <a:prstDash val="solid"/>
              <a:round/>
            </a:ln>
          </a:top>
          <a:bottom>
            <a:ln w="127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rgbClr val="CCDBDF"/>
          </a:solidFill>
        </a:fill>
      </a:tcStyle>
    </a:wholeTbl>
    <a:band2H>
      <a:tcTxStyle/>
      <a:tcStyle>
        <a:tcBdr/>
        <a:fill>
          <a:solidFill>
            <a:srgbClr val="E7EEF0"/>
          </a:solidFill>
        </a:fill>
      </a:tcStyle>
    </a:band2H>
    <a:firstCol>
      <a:tcTxStyle b="on" i="off">
        <a:fontRef idx="minor">
          <a:schemeClr val="accent2"/>
        </a:fontRef>
        <a:schemeClr val="accent2"/>
      </a:tcTxStyle>
      <a:tcStyle>
        <a:tcBdr>
          <a:left>
            <a:ln w="12700" cap="flat">
              <a:solidFill>
                <a:schemeClr val="accent2"/>
              </a:solidFill>
              <a:prstDash val="solid"/>
              <a:round/>
            </a:ln>
          </a:left>
          <a:right>
            <a:ln w="12700" cap="flat">
              <a:solidFill>
                <a:schemeClr val="accent2"/>
              </a:solidFill>
              <a:prstDash val="solid"/>
              <a:round/>
            </a:ln>
          </a:right>
          <a:top>
            <a:ln w="12700" cap="flat">
              <a:solidFill>
                <a:schemeClr val="accent2"/>
              </a:solidFill>
              <a:prstDash val="solid"/>
              <a:round/>
            </a:ln>
          </a:top>
          <a:bottom>
            <a:ln w="127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chemeClr val="accent3"/>
          </a:solidFill>
        </a:fill>
      </a:tcStyle>
    </a:firstCol>
    <a:lastRow>
      <a:tcTxStyle b="on" i="off">
        <a:fontRef idx="minor">
          <a:schemeClr val="accent2"/>
        </a:fontRef>
        <a:schemeClr val="accent2"/>
      </a:tcTxStyle>
      <a:tcStyle>
        <a:tcBdr>
          <a:left>
            <a:ln w="12700" cap="flat">
              <a:solidFill>
                <a:schemeClr val="accent2"/>
              </a:solidFill>
              <a:prstDash val="solid"/>
              <a:round/>
            </a:ln>
          </a:left>
          <a:right>
            <a:ln w="12700" cap="flat">
              <a:solidFill>
                <a:schemeClr val="accent2"/>
              </a:solidFill>
              <a:prstDash val="solid"/>
              <a:round/>
            </a:ln>
          </a:right>
          <a:top>
            <a:ln w="38100" cap="flat">
              <a:solidFill>
                <a:schemeClr val="accent2"/>
              </a:solidFill>
              <a:prstDash val="solid"/>
              <a:round/>
            </a:ln>
          </a:top>
          <a:bottom>
            <a:ln w="127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chemeClr val="accent3"/>
          </a:solidFill>
        </a:fill>
      </a:tcStyle>
    </a:lastRow>
    <a:firstRow>
      <a:tcTxStyle b="on" i="off">
        <a:fontRef idx="minor">
          <a:schemeClr val="accent2"/>
        </a:fontRef>
        <a:schemeClr val="accent2"/>
      </a:tcTxStyle>
      <a:tcStyle>
        <a:tcBdr>
          <a:left>
            <a:ln w="12700" cap="flat">
              <a:solidFill>
                <a:schemeClr val="accent2"/>
              </a:solidFill>
              <a:prstDash val="solid"/>
              <a:round/>
            </a:ln>
          </a:left>
          <a:right>
            <a:ln w="12700" cap="flat">
              <a:solidFill>
                <a:schemeClr val="accent2"/>
              </a:solidFill>
              <a:prstDash val="solid"/>
              <a:round/>
            </a:ln>
          </a:right>
          <a:top>
            <a:ln w="12700" cap="flat">
              <a:solidFill>
                <a:schemeClr val="accent2"/>
              </a:solidFill>
              <a:prstDash val="solid"/>
              <a:round/>
            </a:ln>
          </a:top>
          <a:bottom>
            <a:ln w="381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chemeClr val="accent2"/>
              </a:solidFill>
              <a:prstDash val="solid"/>
              <a:round/>
            </a:ln>
          </a:left>
          <a:right>
            <a:ln w="12700" cap="flat">
              <a:solidFill>
                <a:schemeClr val="accent2"/>
              </a:solidFill>
              <a:prstDash val="solid"/>
              <a:round/>
            </a:ln>
          </a:right>
          <a:top>
            <a:ln w="12700" cap="flat">
              <a:solidFill>
                <a:schemeClr val="accent2"/>
              </a:solidFill>
              <a:prstDash val="solid"/>
              <a:round/>
            </a:ln>
          </a:top>
          <a:bottom>
            <a:ln w="127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rgbClr val="F8DACB"/>
          </a:solidFill>
        </a:fill>
      </a:tcStyle>
    </a:wholeTbl>
    <a:band2H>
      <a:tcTxStyle/>
      <a:tcStyle>
        <a:tcBdr/>
        <a:fill>
          <a:solidFill>
            <a:srgbClr val="FBEDE7"/>
          </a:solidFill>
        </a:fill>
      </a:tcStyle>
    </a:band2H>
    <a:firstCol>
      <a:tcTxStyle b="on" i="off">
        <a:fontRef idx="minor">
          <a:schemeClr val="accent2"/>
        </a:fontRef>
        <a:schemeClr val="accent2"/>
      </a:tcTxStyle>
      <a:tcStyle>
        <a:tcBdr>
          <a:left>
            <a:ln w="12700" cap="flat">
              <a:solidFill>
                <a:schemeClr val="accent2"/>
              </a:solidFill>
              <a:prstDash val="solid"/>
              <a:round/>
            </a:ln>
          </a:left>
          <a:right>
            <a:ln w="12700" cap="flat">
              <a:solidFill>
                <a:schemeClr val="accent2"/>
              </a:solidFill>
              <a:prstDash val="solid"/>
              <a:round/>
            </a:ln>
          </a:right>
          <a:top>
            <a:ln w="12700" cap="flat">
              <a:solidFill>
                <a:schemeClr val="accent2"/>
              </a:solidFill>
              <a:prstDash val="solid"/>
              <a:round/>
            </a:ln>
          </a:top>
          <a:bottom>
            <a:ln w="127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chemeClr val="accent6"/>
          </a:solidFill>
        </a:fill>
      </a:tcStyle>
    </a:firstCol>
    <a:lastRow>
      <a:tcTxStyle b="on" i="off">
        <a:fontRef idx="minor">
          <a:schemeClr val="accent2"/>
        </a:fontRef>
        <a:schemeClr val="accent2"/>
      </a:tcTxStyle>
      <a:tcStyle>
        <a:tcBdr>
          <a:left>
            <a:ln w="12700" cap="flat">
              <a:solidFill>
                <a:schemeClr val="accent2"/>
              </a:solidFill>
              <a:prstDash val="solid"/>
              <a:round/>
            </a:ln>
          </a:left>
          <a:right>
            <a:ln w="12700" cap="flat">
              <a:solidFill>
                <a:schemeClr val="accent2"/>
              </a:solidFill>
              <a:prstDash val="solid"/>
              <a:round/>
            </a:ln>
          </a:right>
          <a:top>
            <a:ln w="38100" cap="flat">
              <a:solidFill>
                <a:schemeClr val="accent2"/>
              </a:solidFill>
              <a:prstDash val="solid"/>
              <a:round/>
            </a:ln>
          </a:top>
          <a:bottom>
            <a:ln w="127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chemeClr val="accent6"/>
          </a:solidFill>
        </a:fill>
      </a:tcStyle>
    </a:lastRow>
    <a:firstRow>
      <a:tcTxStyle b="on" i="off">
        <a:fontRef idx="minor">
          <a:schemeClr val="accent2"/>
        </a:fontRef>
        <a:schemeClr val="accent2"/>
      </a:tcTxStyle>
      <a:tcStyle>
        <a:tcBdr>
          <a:left>
            <a:ln w="12700" cap="flat">
              <a:solidFill>
                <a:schemeClr val="accent2"/>
              </a:solidFill>
              <a:prstDash val="solid"/>
              <a:round/>
            </a:ln>
          </a:left>
          <a:right>
            <a:ln w="12700" cap="flat">
              <a:solidFill>
                <a:schemeClr val="accent2"/>
              </a:solidFill>
              <a:prstDash val="solid"/>
              <a:round/>
            </a:ln>
          </a:right>
          <a:top>
            <a:ln w="12700" cap="flat">
              <a:solidFill>
                <a:schemeClr val="accent2"/>
              </a:solidFill>
              <a:prstDash val="solid"/>
              <a:round/>
            </a:ln>
          </a:top>
          <a:bottom>
            <a:ln w="381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2"/>
          </a:solidFill>
        </a:fill>
      </a:tcStyle>
    </a:band2H>
    <a:firstCol>
      <a:tcTxStyle b="on" i="off">
        <a:fontRef idx="minor">
          <a:schemeClr val="accent2"/>
        </a:fontRef>
        <a:schemeClr val="accent2"/>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2"/>
          </a:solidFill>
        </a:fill>
      </a:tcStyle>
    </a:lastRow>
    <a:firstRow>
      <a:tcTxStyle b="on" i="off">
        <a:fontRef idx="minor">
          <a:schemeClr val="accent2"/>
        </a:fontRef>
        <a:schemeClr val="accent2"/>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chemeClr val="accent2"/>
              </a:solidFill>
              <a:prstDash val="solid"/>
              <a:round/>
            </a:ln>
          </a:left>
          <a:right>
            <a:ln w="12700" cap="flat">
              <a:solidFill>
                <a:schemeClr val="accent2"/>
              </a:solidFill>
              <a:prstDash val="solid"/>
              <a:round/>
            </a:ln>
          </a:right>
          <a:top>
            <a:ln w="12700" cap="flat">
              <a:solidFill>
                <a:schemeClr val="accent2"/>
              </a:solidFill>
              <a:prstDash val="solid"/>
              <a:round/>
            </a:ln>
          </a:top>
          <a:bottom>
            <a:ln w="127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chemeClr val="accent2"/>
        </a:fontRef>
        <a:schemeClr val="accent2"/>
      </a:tcTxStyle>
      <a:tcStyle>
        <a:tcBdr>
          <a:left>
            <a:ln w="12700" cap="flat">
              <a:solidFill>
                <a:schemeClr val="accent2"/>
              </a:solidFill>
              <a:prstDash val="solid"/>
              <a:round/>
            </a:ln>
          </a:left>
          <a:right>
            <a:ln w="12700" cap="flat">
              <a:solidFill>
                <a:schemeClr val="accent2"/>
              </a:solidFill>
              <a:prstDash val="solid"/>
              <a:round/>
            </a:ln>
          </a:right>
          <a:top>
            <a:ln w="12700" cap="flat">
              <a:solidFill>
                <a:schemeClr val="accent2"/>
              </a:solidFill>
              <a:prstDash val="solid"/>
              <a:round/>
            </a:ln>
          </a:top>
          <a:bottom>
            <a:ln w="127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rgbClr val="000000"/>
          </a:solidFill>
        </a:fill>
      </a:tcStyle>
    </a:firstCol>
    <a:lastRow>
      <a:tcTxStyle b="on" i="off">
        <a:fontRef idx="minor">
          <a:schemeClr val="accent2"/>
        </a:fontRef>
        <a:schemeClr val="accent2"/>
      </a:tcTxStyle>
      <a:tcStyle>
        <a:tcBdr>
          <a:left>
            <a:ln w="12700" cap="flat">
              <a:solidFill>
                <a:schemeClr val="accent2"/>
              </a:solidFill>
              <a:prstDash val="solid"/>
              <a:round/>
            </a:ln>
          </a:left>
          <a:right>
            <a:ln w="12700" cap="flat">
              <a:solidFill>
                <a:schemeClr val="accent2"/>
              </a:solidFill>
              <a:prstDash val="solid"/>
              <a:round/>
            </a:ln>
          </a:right>
          <a:top>
            <a:ln w="38100" cap="flat">
              <a:solidFill>
                <a:schemeClr val="accent2"/>
              </a:solidFill>
              <a:prstDash val="solid"/>
              <a:round/>
            </a:ln>
          </a:top>
          <a:bottom>
            <a:ln w="127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rgbClr val="000000"/>
          </a:solidFill>
        </a:fill>
      </a:tcStyle>
    </a:lastRow>
    <a:firstRow>
      <a:tcTxStyle b="on" i="off">
        <a:fontRef idx="minor">
          <a:schemeClr val="accent2"/>
        </a:fontRef>
        <a:schemeClr val="accent2"/>
      </a:tcTxStyle>
      <a:tcStyle>
        <a:tcBdr>
          <a:left>
            <a:ln w="12700" cap="flat">
              <a:solidFill>
                <a:schemeClr val="accent2"/>
              </a:solidFill>
              <a:prstDash val="solid"/>
              <a:round/>
            </a:ln>
          </a:left>
          <a:right>
            <a:ln w="12700" cap="flat">
              <a:solidFill>
                <a:schemeClr val="accent2"/>
              </a:solidFill>
              <a:prstDash val="solid"/>
              <a:round/>
            </a:ln>
          </a:right>
          <a:top>
            <a:ln w="12700" cap="flat">
              <a:solidFill>
                <a:schemeClr val="accent2"/>
              </a:solidFill>
              <a:prstDash val="solid"/>
              <a:round/>
            </a:ln>
          </a:top>
          <a:bottom>
            <a:ln w="38100" cap="flat">
              <a:solidFill>
                <a:schemeClr val="accent2"/>
              </a:solidFill>
              <a:prstDash val="solid"/>
              <a:round/>
            </a:ln>
          </a:bottom>
          <a:insideH>
            <a:ln w="12700" cap="flat">
              <a:solidFill>
                <a:schemeClr val="accent2"/>
              </a:solidFill>
              <a:prstDash val="solid"/>
              <a:round/>
            </a:ln>
          </a:insideH>
          <a:insideV>
            <a:ln w="12700" cap="flat">
              <a:solidFill>
                <a:schemeClr val="accent2"/>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0355" autoAdjust="0"/>
    <p:restoredTop sz="97750"/>
  </p:normalViewPr>
  <p:slideViewPr>
    <p:cSldViewPr snapToGrid="0" showGuides="1">
      <p:cViewPr varScale="1">
        <p:scale>
          <a:sx n="64" d="100"/>
          <a:sy n="64" d="100"/>
        </p:scale>
        <p:origin x="160" y="52"/>
      </p:cViewPr>
      <p:guideLst>
        <p:guide orient="horz" pos="2904"/>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8" name="Shape 138"/>
          <p:cNvSpPr>
            <a:spLocks noGrp="1" noRot="1" noChangeAspect="1"/>
          </p:cNvSpPr>
          <p:nvPr>
            <p:ph type="sldImg"/>
          </p:nvPr>
        </p:nvSpPr>
        <p:spPr>
          <a:xfrm>
            <a:off x="406400" y="696913"/>
            <a:ext cx="6197600" cy="3486150"/>
          </a:xfrm>
          <a:prstGeom prst="rect">
            <a:avLst/>
          </a:prstGeom>
        </p:spPr>
        <p:txBody>
          <a:bodyPr lIns="93177" tIns="46589" rIns="93177" bIns="46589"/>
          <a:lstStyle/>
          <a:p>
            <a:endParaRPr/>
          </a:p>
        </p:txBody>
      </p:sp>
      <p:sp>
        <p:nvSpPr>
          <p:cNvPr id="139" name="Shape 139"/>
          <p:cNvSpPr>
            <a:spLocks noGrp="1"/>
          </p:cNvSpPr>
          <p:nvPr>
            <p:ph type="body" sz="quarter" idx="1"/>
          </p:nvPr>
        </p:nvSpPr>
        <p:spPr>
          <a:xfrm>
            <a:off x="934720" y="4415790"/>
            <a:ext cx="5140960" cy="4183380"/>
          </a:xfrm>
          <a:prstGeom prst="rect">
            <a:avLst/>
          </a:prstGeom>
        </p:spPr>
        <p:txBody>
          <a:bodyPr lIns="93177" tIns="46589" rIns="93177" bIns="46589"/>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Arial"/>
      </a:defRPr>
    </a:lvl1pPr>
    <a:lvl2pPr indent="228600" latinLnBrk="0">
      <a:defRPr sz="1200">
        <a:latin typeface="+mn-lt"/>
        <a:ea typeface="+mn-ea"/>
        <a:cs typeface="+mn-cs"/>
        <a:sym typeface="Arial"/>
      </a:defRPr>
    </a:lvl2pPr>
    <a:lvl3pPr indent="457200" latinLnBrk="0">
      <a:defRPr sz="1200">
        <a:latin typeface="+mn-lt"/>
        <a:ea typeface="+mn-ea"/>
        <a:cs typeface="+mn-cs"/>
        <a:sym typeface="Arial"/>
      </a:defRPr>
    </a:lvl3pPr>
    <a:lvl4pPr indent="685800" latinLnBrk="0">
      <a:defRPr sz="1200">
        <a:latin typeface="+mn-lt"/>
        <a:ea typeface="+mn-ea"/>
        <a:cs typeface="+mn-cs"/>
        <a:sym typeface="Arial"/>
      </a:defRPr>
    </a:lvl4pPr>
    <a:lvl5pPr indent="914400" latinLnBrk="0">
      <a:defRPr sz="1200">
        <a:latin typeface="+mn-lt"/>
        <a:ea typeface="+mn-ea"/>
        <a:cs typeface="+mn-cs"/>
        <a:sym typeface="Arial"/>
      </a:defRPr>
    </a:lvl5pPr>
    <a:lvl6pPr indent="1143000" latinLnBrk="0">
      <a:defRPr sz="1200">
        <a:latin typeface="+mn-lt"/>
        <a:ea typeface="+mn-ea"/>
        <a:cs typeface="+mn-cs"/>
        <a:sym typeface="Arial"/>
      </a:defRPr>
    </a:lvl6pPr>
    <a:lvl7pPr indent="1371600" latinLnBrk="0">
      <a:defRPr sz="1200">
        <a:latin typeface="+mn-lt"/>
        <a:ea typeface="+mn-ea"/>
        <a:cs typeface="+mn-cs"/>
        <a:sym typeface="Arial"/>
      </a:defRPr>
    </a:lvl7pPr>
    <a:lvl8pPr indent="1600200" latinLnBrk="0">
      <a:defRPr sz="1200">
        <a:latin typeface="+mn-lt"/>
        <a:ea typeface="+mn-ea"/>
        <a:cs typeface="+mn-cs"/>
        <a:sym typeface="Arial"/>
      </a:defRPr>
    </a:lvl8pPr>
    <a:lvl9pPr indent="1828800" latinLnBrk="0">
      <a:defRPr sz="12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dcp.cannabis@ct.gov"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mailto:dcp.cannabis@ct.gov"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mailto:dcp.cannabis@ct.gov"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349415" indent="-349415">
              <a:buFont typeface="Aptos" panose="020B0004020202020204" pitchFamily="34" charset="0"/>
              <a:buChar char="-"/>
            </a:pPr>
            <a:r>
              <a:rPr lang="en-US" sz="6500">
                <a:ea typeface="Times New Roman" panose="02020603050405020304" pitchFamily="18" charset="0"/>
                <a:cs typeface="Times New Roman" panose="02020603050405020304" pitchFamily="18" charset="0"/>
              </a:rPr>
              <a:t>Anything over .3% THC is only legal to be sold in dispensaries</a:t>
            </a:r>
            <a:endParaRPr lang="en-US" sz="6500">
              <a:ea typeface="Aptos" panose="020B0004020202020204" pitchFamily="34" charset="0"/>
              <a:cs typeface="Times New Roman" panose="02020603050405020304" pitchFamily="18" charset="0"/>
            </a:endParaRPr>
          </a:p>
          <a:p>
            <a:pPr marL="349415" indent="-349415">
              <a:buFont typeface="Aptos" panose="020B0004020202020204" pitchFamily="34" charset="0"/>
              <a:buChar char="-"/>
            </a:pPr>
            <a:r>
              <a:rPr lang="en-US" sz="6500">
                <a:ea typeface="Times New Roman" panose="02020603050405020304" pitchFamily="18" charset="0"/>
                <a:cs typeface="Times New Roman" panose="02020603050405020304" pitchFamily="18" charset="0"/>
              </a:rPr>
              <a:t>Edibles packaging – 1mg per serving size or 5 mg per packaging</a:t>
            </a:r>
            <a:endParaRPr lang="en-US" sz="6500">
              <a:ea typeface="Aptos" panose="020B0004020202020204" pitchFamily="34" charset="0"/>
              <a:cs typeface="Times New Roman" panose="02020603050405020304" pitchFamily="18" charset="0"/>
            </a:endParaRPr>
          </a:p>
          <a:p>
            <a:pPr marL="349415" indent="-349415">
              <a:buFont typeface="Aptos" panose="020B0004020202020204" pitchFamily="34" charset="0"/>
              <a:buChar char="-"/>
            </a:pPr>
            <a:r>
              <a:rPr lang="en-US" sz="6500">
                <a:ea typeface="Times New Roman" panose="02020603050405020304" pitchFamily="18" charset="0"/>
                <a:cs typeface="Times New Roman" panose="02020603050405020304" pitchFamily="18" charset="0"/>
              </a:rPr>
              <a:t>Legal products:</a:t>
            </a:r>
            <a:endParaRPr lang="en-US" sz="6500">
              <a:ea typeface="Aptos" panose="020B0004020202020204" pitchFamily="34" charset="0"/>
              <a:cs typeface="Times New Roman" panose="02020603050405020304" pitchFamily="18" charset="0"/>
            </a:endParaRPr>
          </a:p>
          <a:p>
            <a:pPr marL="757066" lvl="1" indent="-291179">
              <a:buFont typeface="Courier New" panose="02070309020205020404" pitchFamily="49" charset="0"/>
              <a:buChar char="o"/>
            </a:pPr>
            <a:r>
              <a:rPr lang="en-US" sz="6500">
                <a:ea typeface="Times New Roman" panose="02020603050405020304" pitchFamily="18" charset="0"/>
                <a:cs typeface="Aptos" panose="020B0004020202020204" pitchFamily="34" charset="0"/>
              </a:rPr>
              <a:t>Labels must clearly indicate</a:t>
            </a:r>
            <a:endParaRPr lang="en-US" sz="6500">
              <a:ea typeface="Aptos" panose="020B0004020202020204" pitchFamily="34" charset="0"/>
              <a:cs typeface="Aptos" panose="020B0004020202020204" pitchFamily="34" charset="0"/>
            </a:endParaRPr>
          </a:p>
          <a:p>
            <a:pPr marL="1164717" lvl="2" indent="-232943">
              <a:buFont typeface="Wingdings" panose="05000000000000000000" pitchFamily="2" charset="2"/>
              <a:buChar char=""/>
            </a:pPr>
            <a:r>
              <a:rPr lang="en-US" sz="6500">
                <a:ea typeface="Times New Roman" panose="02020603050405020304" pitchFamily="18" charset="0"/>
                <a:cs typeface="Aptos" panose="020B0004020202020204" pitchFamily="34" charset="0"/>
              </a:rPr>
              <a:t>the brand name, presence of THC or CBD, serving size, dosing and other information</a:t>
            </a:r>
            <a:endParaRPr lang="en-US" sz="6500">
              <a:ea typeface="Aptos" panose="020B0004020202020204" pitchFamily="34" charset="0"/>
              <a:cs typeface="Aptos" panose="020B0004020202020204" pitchFamily="34" charset="0"/>
            </a:endParaRPr>
          </a:p>
          <a:p>
            <a:pPr marL="1164717" lvl="2" indent="-232943">
              <a:spcBef>
                <a:spcPts val="510"/>
              </a:spcBef>
              <a:buFont typeface="Wingdings" panose="05000000000000000000" pitchFamily="2" charset="2"/>
              <a:buChar char=""/>
            </a:pPr>
            <a:r>
              <a:rPr lang="en-US" sz="6500">
                <a:solidFill>
                  <a:srgbClr val="000000"/>
                </a:solidFill>
                <a:ea typeface="Times New Roman" panose="02020603050405020304" pitchFamily="18" charset="0"/>
              </a:rPr>
              <a:t>Plain contrasting color with Times New Roman font</a:t>
            </a:r>
            <a:endParaRPr lang="en-US" sz="6500">
              <a:solidFill>
                <a:srgbClr val="000000"/>
              </a:solidFill>
              <a:ea typeface="Aptos" panose="020B0004020202020204" pitchFamily="34" charset="0"/>
            </a:endParaRPr>
          </a:p>
          <a:p>
            <a:pPr marL="757066" lvl="1" indent="-291179">
              <a:spcBef>
                <a:spcPts val="510"/>
              </a:spcBef>
              <a:buFont typeface="Courier New" panose="02070309020205020404" pitchFamily="49" charset="0"/>
              <a:buChar char="o"/>
            </a:pPr>
            <a:r>
              <a:rPr lang="en-US" sz="6500">
                <a:solidFill>
                  <a:srgbClr val="000000"/>
                </a:solidFill>
                <a:ea typeface="Times New Roman" panose="02020603050405020304" pitchFamily="18" charset="0"/>
              </a:rPr>
              <a:t>Packaging</a:t>
            </a:r>
            <a:endParaRPr lang="en-US" sz="6500">
              <a:solidFill>
                <a:srgbClr val="000000"/>
              </a:solidFill>
              <a:ea typeface="Aptos" panose="020B0004020202020204" pitchFamily="34" charset="0"/>
            </a:endParaRPr>
          </a:p>
          <a:p>
            <a:pPr marL="1164717" lvl="2" indent="-232943">
              <a:spcBef>
                <a:spcPts val="510"/>
              </a:spcBef>
              <a:buFont typeface="Wingdings" panose="05000000000000000000" pitchFamily="2" charset="2"/>
              <a:buChar char=""/>
            </a:pPr>
            <a:r>
              <a:rPr lang="en-US" sz="6500">
                <a:solidFill>
                  <a:srgbClr val="000000"/>
                </a:solidFill>
                <a:ea typeface="Times New Roman" panose="02020603050405020304" pitchFamily="18" charset="0"/>
              </a:rPr>
              <a:t>Child-, tamper-, and light-resistant</a:t>
            </a:r>
            <a:endParaRPr lang="en-US" sz="6500">
              <a:solidFill>
                <a:srgbClr val="000000"/>
              </a:solidFill>
              <a:ea typeface="Aptos" panose="020B0004020202020204" pitchFamily="34" charset="0"/>
            </a:endParaRPr>
          </a:p>
          <a:p>
            <a:pPr marL="1164717" lvl="2" indent="-232943">
              <a:spcBef>
                <a:spcPts val="510"/>
              </a:spcBef>
              <a:buFont typeface="Wingdings" panose="05000000000000000000" pitchFamily="2" charset="2"/>
              <a:buChar char=""/>
            </a:pPr>
            <a:r>
              <a:rPr lang="en-US" sz="6500">
                <a:solidFill>
                  <a:srgbClr val="000000"/>
                </a:solidFill>
                <a:ea typeface="Times New Roman" panose="02020603050405020304" pitchFamily="18" charset="0"/>
              </a:rPr>
              <a:t>Uniformly one color</a:t>
            </a:r>
            <a:endParaRPr lang="en-US" sz="6500">
              <a:solidFill>
                <a:srgbClr val="000000"/>
              </a:solidFill>
              <a:ea typeface="Aptos" panose="020B0004020202020204" pitchFamily="34" charset="0"/>
            </a:endParaRPr>
          </a:p>
          <a:p>
            <a:pPr marL="1164717" lvl="2" indent="-232943">
              <a:spcBef>
                <a:spcPts val="510"/>
              </a:spcBef>
              <a:buFont typeface="Wingdings" panose="05000000000000000000" pitchFamily="2" charset="2"/>
              <a:buChar char=""/>
            </a:pPr>
            <a:r>
              <a:rPr lang="en-US" sz="6500">
                <a:solidFill>
                  <a:srgbClr val="000000"/>
                </a:solidFill>
                <a:ea typeface="Times New Roman" panose="02020603050405020304" pitchFamily="18" charset="0"/>
              </a:rPr>
              <a:t>Packaging for edible products must be white</a:t>
            </a:r>
            <a:endParaRPr lang="en-US" sz="6500">
              <a:solidFill>
                <a:srgbClr val="000000"/>
              </a:solidFill>
              <a:ea typeface="Aptos" panose="020B0004020202020204" pitchFamily="34" charset="0"/>
            </a:endParaRPr>
          </a:p>
          <a:p>
            <a:pPr marL="349415" indent="-349415">
              <a:buFont typeface="Aptos" panose="020B0004020202020204" pitchFamily="34" charset="0"/>
              <a:buChar char="-"/>
            </a:pPr>
            <a:r>
              <a:rPr lang="en-US" sz="6500">
                <a:ea typeface="Times New Roman" panose="02020603050405020304" pitchFamily="18" charset="0"/>
                <a:cs typeface="Times New Roman" panose="02020603050405020304" pitchFamily="18" charset="0"/>
              </a:rPr>
              <a:t> </a:t>
            </a:r>
            <a:endParaRPr lang="en-US" sz="6500">
              <a:ea typeface="Aptos" panose="020B0004020202020204" pitchFamily="34" charset="0"/>
              <a:cs typeface="Times New Roman" panose="02020603050405020304" pitchFamily="18" charset="0"/>
            </a:endParaRPr>
          </a:p>
          <a:p>
            <a:pPr marL="349415" indent="-349415">
              <a:buFont typeface="Aptos" panose="020B0004020202020204" pitchFamily="34" charset="0"/>
              <a:buChar char="-"/>
            </a:pPr>
            <a:r>
              <a:rPr lang="en-US" sz="6500">
                <a:ea typeface="Times New Roman" panose="02020603050405020304" pitchFamily="18" charset="0"/>
                <a:cs typeface="Times New Roman" panose="02020603050405020304" pitchFamily="18" charset="0"/>
              </a:rPr>
              <a:t>Starting 10/1, THC infused beverages (seltzers, energy drinks, sodas) are only to supposed to be 3mg per 12 oz and the packaging should be plain white with simple lettering.</a:t>
            </a:r>
            <a:endParaRPr lang="en-US" sz="6500">
              <a:ea typeface="Aptos" panose="020B0004020202020204" pitchFamily="34" charset="0"/>
              <a:cs typeface="Times New Roman" panose="02020603050405020304" pitchFamily="18" charset="0"/>
            </a:endParaRPr>
          </a:p>
          <a:p>
            <a:pPr marL="349415" indent="-349415">
              <a:buFont typeface="Aptos" panose="020B0004020202020204" pitchFamily="34" charset="0"/>
              <a:buChar char="-"/>
            </a:pPr>
            <a:r>
              <a:rPr lang="en-US" sz="6500">
                <a:ea typeface="Times New Roman" panose="02020603050405020304" pitchFamily="18" charset="0"/>
                <a:cs typeface="Times New Roman" panose="02020603050405020304" pitchFamily="18" charset="0"/>
              </a:rPr>
              <a:t>Synthetic cannabinoids: HHC,  HXC, THC-O, THC-P, and others are illegal to be sold. </a:t>
            </a:r>
            <a:endParaRPr lang="en-US" sz="6500">
              <a:ea typeface="Aptos" panose="020B0004020202020204" pitchFamily="34" charset="0"/>
              <a:cs typeface="Times New Roman" panose="02020603050405020304" pitchFamily="18" charset="0"/>
            </a:endParaRPr>
          </a:p>
          <a:p>
            <a:pPr marL="349415" indent="-349415">
              <a:buFont typeface="Aptos" panose="020B0004020202020204" pitchFamily="34" charset="0"/>
              <a:buChar char="-"/>
            </a:pPr>
            <a:r>
              <a:rPr lang="en-US" sz="6500">
                <a:ea typeface="Times New Roman" panose="02020603050405020304" pitchFamily="18" charset="0"/>
                <a:cs typeface="Times New Roman" panose="02020603050405020304" pitchFamily="18" charset="0"/>
              </a:rPr>
              <a:t>Starting 10/1, only dispensaries and liquor stores that have an endorsement can sell THC infused beverages. </a:t>
            </a:r>
            <a:endParaRPr lang="en-US" sz="6500">
              <a:ea typeface="Aptos" panose="020B0004020202020204" pitchFamily="34" charset="0"/>
              <a:cs typeface="Times New Roman" panose="02020603050405020304" pitchFamily="18" charset="0"/>
            </a:endParaRPr>
          </a:p>
          <a:p>
            <a:pPr marL="349415" indent="-349415">
              <a:buFont typeface="Aptos" panose="020B0004020202020204" pitchFamily="34" charset="0"/>
              <a:buChar char="-"/>
            </a:pPr>
            <a:r>
              <a:rPr lang="en-US" sz="6500">
                <a:ea typeface="Times New Roman" panose="02020603050405020304" pitchFamily="18" charset="0"/>
                <a:cs typeface="Times New Roman" panose="02020603050405020304" pitchFamily="18" charset="0"/>
              </a:rPr>
              <a:t>You can scan the QR code on THC products and it will provide you with the lab results allowing you to see if they’re within legal limits. </a:t>
            </a:r>
            <a:endParaRPr lang="en-US" sz="6500">
              <a:ea typeface="Aptos" panose="020B0004020202020204" pitchFamily="34" charset="0"/>
              <a:cs typeface="Times New Roman" panose="02020603050405020304" pitchFamily="18" charset="0"/>
            </a:endParaRPr>
          </a:p>
          <a:p>
            <a:pPr marL="349415" indent="-349415">
              <a:buFont typeface="Aptos" panose="020B0004020202020204" pitchFamily="34" charset="0"/>
              <a:buChar char="-"/>
            </a:pPr>
            <a:r>
              <a:rPr lang="en-US" sz="6500">
                <a:solidFill>
                  <a:srgbClr val="000000"/>
                </a:solidFill>
                <a:ea typeface="Times New Roman" panose="02020603050405020304" pitchFamily="18" charset="0"/>
                <a:cs typeface="Times New Roman" panose="02020603050405020304" pitchFamily="18" charset="0"/>
              </a:rPr>
              <a:t>Products cannot mislead a consumer by incorporating any statement, brand, design, representation, picture, illustration or other depiction that bears a reasonable resemblance to trademarked or characteristic packaging of another cannabis or non-cannabis product.</a:t>
            </a:r>
            <a:endParaRPr lang="en-US" sz="6500">
              <a:solidFill>
                <a:srgbClr val="000000"/>
              </a:solidFill>
              <a:ea typeface="Aptos" panose="020B0004020202020204" pitchFamily="34" charset="0"/>
              <a:cs typeface="Times New Roman" panose="02020603050405020304" pitchFamily="18" charset="0"/>
            </a:endParaRPr>
          </a:p>
          <a:p>
            <a:pPr marL="349415" indent="-349415">
              <a:buFont typeface="Aptos" panose="020B0004020202020204" pitchFamily="34" charset="0"/>
              <a:buChar char="-"/>
            </a:pPr>
            <a:r>
              <a:rPr lang="en-US" sz="6500">
                <a:ea typeface="Times New Roman" panose="02020603050405020304" pitchFamily="18" charset="0"/>
                <a:cs typeface="Times New Roman" panose="02020603050405020304" pitchFamily="18" charset="0"/>
              </a:rPr>
              <a:t>Local municipalities regulate zoning, not the state. If you are having an issue with smoke shops selling products to youth, bring that to your local government and discuss zoning regulations. </a:t>
            </a:r>
            <a:endParaRPr lang="en-US" sz="6500">
              <a:ea typeface="Aptos" panose="020B0004020202020204" pitchFamily="34" charset="0"/>
              <a:cs typeface="Times New Roman" panose="02020603050405020304" pitchFamily="18" charset="0"/>
            </a:endParaRPr>
          </a:p>
          <a:p>
            <a:pPr marL="349415" indent="-349415">
              <a:buFont typeface="Aptos" panose="020B0004020202020204" pitchFamily="34" charset="0"/>
              <a:buChar char="-"/>
            </a:pPr>
            <a:r>
              <a:rPr lang="en-US" sz="6500">
                <a:ea typeface="Times New Roman" panose="02020603050405020304" pitchFamily="18" charset="0"/>
                <a:cs typeface="Times New Roman" panose="02020603050405020304" pitchFamily="18" charset="0"/>
              </a:rPr>
              <a:t>Co-</a:t>
            </a:r>
            <a:r>
              <a:rPr lang="en-US" sz="6500" err="1">
                <a:ea typeface="Times New Roman" panose="02020603050405020304" pitchFamily="18" charset="0"/>
                <a:cs typeface="Times New Roman" panose="02020603050405020304" pitchFamily="18" charset="0"/>
              </a:rPr>
              <a:t>occuring</a:t>
            </a:r>
            <a:r>
              <a:rPr lang="en-US" sz="6500">
                <a:ea typeface="Times New Roman" panose="02020603050405020304" pitchFamily="18" charset="0"/>
                <a:cs typeface="Times New Roman" panose="02020603050405020304" pitchFamily="18" charset="0"/>
              </a:rPr>
              <a:t> use is very common with cannabis users. </a:t>
            </a:r>
            <a:endParaRPr lang="en-US" sz="6500">
              <a:ea typeface="Aptos" panose="020B0004020202020204" pitchFamily="34" charset="0"/>
              <a:cs typeface="Times New Roman" panose="02020603050405020304" pitchFamily="18" charset="0"/>
            </a:endParaRPr>
          </a:p>
          <a:p>
            <a:pPr marL="349415" indent="-349415">
              <a:buFont typeface="Aptos" panose="020B0004020202020204" pitchFamily="34" charset="0"/>
              <a:buChar char="-"/>
            </a:pPr>
            <a:r>
              <a:rPr lang="en-US" sz="6500">
                <a:ea typeface="Times New Roman" panose="02020603050405020304" pitchFamily="18" charset="0"/>
                <a:cs typeface="Times New Roman" panose="02020603050405020304" pitchFamily="18" charset="0"/>
              </a:rPr>
              <a:t>Any product with 10% potency or higher is considered a high THC product. </a:t>
            </a:r>
            <a:endParaRPr lang="en-US" sz="6500">
              <a:ea typeface="Aptos" panose="020B0004020202020204" pitchFamily="34" charset="0"/>
              <a:cs typeface="Times New Roman" panose="02020603050405020304" pitchFamily="18" charset="0"/>
            </a:endParaRPr>
          </a:p>
          <a:p>
            <a:pPr marL="349415" indent="-349415">
              <a:buFont typeface="Aptos" panose="020B0004020202020204" pitchFamily="34" charset="0"/>
              <a:buChar char="-"/>
            </a:pPr>
            <a:r>
              <a:rPr lang="en-US" sz="6500">
                <a:ea typeface="Times New Roman" panose="02020603050405020304" pitchFamily="18" charset="0"/>
                <a:cs typeface="Times New Roman" panose="02020603050405020304" pitchFamily="18" charset="0"/>
              </a:rPr>
              <a:t>Only way for illegal cannabis to be seized is with the help of local law enforcement. DCP can identify the illegal products, but police would have to seize. </a:t>
            </a:r>
            <a:endParaRPr lang="en-US" sz="6500">
              <a:ea typeface="Aptos" panose="020B0004020202020204" pitchFamily="34" charset="0"/>
              <a:cs typeface="Times New Roman" panose="02020603050405020304" pitchFamily="18" charset="0"/>
            </a:endParaRPr>
          </a:p>
          <a:p>
            <a:r>
              <a:rPr lang="en-US" sz="6500">
                <a:ea typeface="Times New Roman" panose="02020603050405020304" pitchFamily="18" charset="0"/>
                <a:cs typeface="Aptos" panose="020B0004020202020204" pitchFamily="34" charset="0"/>
              </a:rPr>
              <a:t>If there is an issue with possible illegal cannabis, contact DCP at </a:t>
            </a:r>
            <a:r>
              <a:rPr lang="en-US" sz="6500" u="sng">
                <a:solidFill>
                  <a:srgbClr val="0563C1"/>
                </a:solidFill>
                <a:ea typeface="Times New Roman" panose="02020603050405020304" pitchFamily="18" charset="0"/>
                <a:cs typeface="Aptos" panose="020B0004020202020204" pitchFamily="34" charset="0"/>
                <a:hlinkClick r:id="rId3"/>
              </a:rPr>
              <a:t>dcp.cannabis@ct.gov</a:t>
            </a:r>
            <a:r>
              <a:rPr lang="en-US" sz="6500">
                <a:ea typeface="Times New Roman" panose="02020603050405020304" pitchFamily="18" charset="0"/>
                <a:cs typeface="Aptos" panose="020B0004020202020204" pitchFamily="34" charset="0"/>
              </a:rPr>
              <a:t> immediately.</a:t>
            </a:r>
            <a:endParaRPr lang="en-US" sz="650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2607014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859CD-5FD4-23BD-DD5C-D5AE176A2A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CC2E3B-1815-1AD8-BF85-6D2379A232B9}"/>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80DAA31C-E99D-4D91-F743-E294C1AE6EB6}"/>
              </a:ext>
            </a:extLst>
          </p:cNvPr>
          <p:cNvSpPr>
            <a:spLocks noGrp="1"/>
          </p:cNvSpPr>
          <p:nvPr>
            <p:ph type="body" idx="1"/>
          </p:nvPr>
        </p:nvSpPr>
        <p:spPr/>
        <p:txBody>
          <a:bodyPr/>
          <a:lstStyle/>
          <a:p>
            <a:pPr marL="349415" indent="-349415">
              <a:buFont typeface="Aptos" panose="020B0004020202020204" pitchFamily="34" charset="0"/>
              <a:buChar char="-"/>
            </a:pPr>
            <a:r>
              <a:rPr lang="en-US" sz="6500">
                <a:ea typeface="Times New Roman" panose="02020603050405020304" pitchFamily="18" charset="0"/>
                <a:cs typeface="Times New Roman" panose="02020603050405020304" pitchFamily="18" charset="0"/>
              </a:rPr>
              <a:t>Anything over .3% THC is only legal to be sold in dispensaries</a:t>
            </a:r>
            <a:endParaRPr lang="en-US" sz="6500">
              <a:ea typeface="Aptos" panose="020B0004020202020204" pitchFamily="34" charset="0"/>
              <a:cs typeface="Times New Roman" panose="02020603050405020304" pitchFamily="18" charset="0"/>
            </a:endParaRPr>
          </a:p>
          <a:p>
            <a:pPr marL="349415" indent="-349415">
              <a:buFont typeface="Aptos" panose="020B0004020202020204" pitchFamily="34" charset="0"/>
              <a:buChar char="-"/>
            </a:pPr>
            <a:r>
              <a:rPr lang="en-US" sz="6500">
                <a:ea typeface="Times New Roman" panose="02020603050405020304" pitchFamily="18" charset="0"/>
                <a:cs typeface="Times New Roman" panose="02020603050405020304" pitchFamily="18" charset="0"/>
              </a:rPr>
              <a:t>Edibles packaging – 1mg per serving size or 5 mg per packaging</a:t>
            </a:r>
            <a:endParaRPr lang="en-US" sz="6500">
              <a:ea typeface="Aptos" panose="020B0004020202020204" pitchFamily="34" charset="0"/>
              <a:cs typeface="Times New Roman" panose="02020603050405020304" pitchFamily="18" charset="0"/>
            </a:endParaRPr>
          </a:p>
          <a:p>
            <a:pPr marL="349415" indent="-349415">
              <a:buFont typeface="Aptos" panose="020B0004020202020204" pitchFamily="34" charset="0"/>
              <a:buChar char="-"/>
            </a:pPr>
            <a:r>
              <a:rPr lang="en-US" sz="6500">
                <a:ea typeface="Times New Roman" panose="02020603050405020304" pitchFamily="18" charset="0"/>
                <a:cs typeface="Times New Roman" panose="02020603050405020304" pitchFamily="18" charset="0"/>
              </a:rPr>
              <a:t>Legal products:</a:t>
            </a:r>
            <a:endParaRPr lang="en-US" sz="6500">
              <a:ea typeface="Aptos" panose="020B0004020202020204" pitchFamily="34" charset="0"/>
              <a:cs typeface="Times New Roman" panose="02020603050405020304" pitchFamily="18" charset="0"/>
            </a:endParaRPr>
          </a:p>
          <a:p>
            <a:pPr marL="757066" lvl="1" indent="-291179">
              <a:buFont typeface="Courier New" panose="02070309020205020404" pitchFamily="49" charset="0"/>
              <a:buChar char="o"/>
            </a:pPr>
            <a:r>
              <a:rPr lang="en-US" sz="6500">
                <a:ea typeface="Times New Roman" panose="02020603050405020304" pitchFamily="18" charset="0"/>
                <a:cs typeface="Aptos" panose="020B0004020202020204" pitchFamily="34" charset="0"/>
              </a:rPr>
              <a:t>Labels must clearly indicate</a:t>
            </a:r>
            <a:endParaRPr lang="en-US" sz="6500">
              <a:ea typeface="Aptos" panose="020B0004020202020204" pitchFamily="34" charset="0"/>
              <a:cs typeface="Aptos" panose="020B0004020202020204" pitchFamily="34" charset="0"/>
            </a:endParaRPr>
          </a:p>
          <a:p>
            <a:pPr marL="1164717" lvl="2" indent="-232943">
              <a:buFont typeface="Wingdings" panose="05000000000000000000" pitchFamily="2" charset="2"/>
              <a:buChar char=""/>
            </a:pPr>
            <a:r>
              <a:rPr lang="en-US" sz="6500">
                <a:ea typeface="Times New Roman" panose="02020603050405020304" pitchFamily="18" charset="0"/>
                <a:cs typeface="Aptos" panose="020B0004020202020204" pitchFamily="34" charset="0"/>
              </a:rPr>
              <a:t>the brand name, presence of THC or CBD, serving size, dosing and other information</a:t>
            </a:r>
            <a:endParaRPr lang="en-US" sz="6500">
              <a:ea typeface="Aptos" panose="020B0004020202020204" pitchFamily="34" charset="0"/>
              <a:cs typeface="Aptos" panose="020B0004020202020204" pitchFamily="34" charset="0"/>
            </a:endParaRPr>
          </a:p>
          <a:p>
            <a:pPr marL="1164717" lvl="2" indent="-232943">
              <a:spcBef>
                <a:spcPts val="510"/>
              </a:spcBef>
              <a:buFont typeface="Wingdings" panose="05000000000000000000" pitchFamily="2" charset="2"/>
              <a:buChar char=""/>
            </a:pPr>
            <a:r>
              <a:rPr lang="en-US" sz="6500">
                <a:solidFill>
                  <a:srgbClr val="000000"/>
                </a:solidFill>
                <a:ea typeface="Times New Roman" panose="02020603050405020304" pitchFamily="18" charset="0"/>
              </a:rPr>
              <a:t>Plain contrasting color with Times New Roman font</a:t>
            </a:r>
            <a:endParaRPr lang="en-US" sz="6500">
              <a:solidFill>
                <a:srgbClr val="000000"/>
              </a:solidFill>
              <a:ea typeface="Aptos" panose="020B0004020202020204" pitchFamily="34" charset="0"/>
            </a:endParaRPr>
          </a:p>
          <a:p>
            <a:pPr marL="757066" lvl="1" indent="-291179">
              <a:spcBef>
                <a:spcPts val="510"/>
              </a:spcBef>
              <a:buFont typeface="Courier New" panose="02070309020205020404" pitchFamily="49" charset="0"/>
              <a:buChar char="o"/>
            </a:pPr>
            <a:r>
              <a:rPr lang="en-US" sz="6500">
                <a:solidFill>
                  <a:srgbClr val="000000"/>
                </a:solidFill>
                <a:ea typeface="Times New Roman" panose="02020603050405020304" pitchFamily="18" charset="0"/>
              </a:rPr>
              <a:t>Packaging</a:t>
            </a:r>
            <a:endParaRPr lang="en-US" sz="6500">
              <a:solidFill>
                <a:srgbClr val="000000"/>
              </a:solidFill>
              <a:ea typeface="Aptos" panose="020B0004020202020204" pitchFamily="34" charset="0"/>
            </a:endParaRPr>
          </a:p>
          <a:p>
            <a:pPr marL="1164717" lvl="2" indent="-232943">
              <a:spcBef>
                <a:spcPts val="510"/>
              </a:spcBef>
              <a:buFont typeface="Wingdings" panose="05000000000000000000" pitchFamily="2" charset="2"/>
              <a:buChar char=""/>
            </a:pPr>
            <a:r>
              <a:rPr lang="en-US" sz="6500">
                <a:solidFill>
                  <a:srgbClr val="000000"/>
                </a:solidFill>
                <a:ea typeface="Times New Roman" panose="02020603050405020304" pitchFamily="18" charset="0"/>
              </a:rPr>
              <a:t>Child-, tamper-, and light-resistant</a:t>
            </a:r>
            <a:endParaRPr lang="en-US" sz="6500">
              <a:solidFill>
                <a:srgbClr val="000000"/>
              </a:solidFill>
              <a:ea typeface="Aptos" panose="020B0004020202020204" pitchFamily="34" charset="0"/>
            </a:endParaRPr>
          </a:p>
          <a:p>
            <a:pPr marL="1164717" lvl="2" indent="-232943">
              <a:spcBef>
                <a:spcPts val="510"/>
              </a:spcBef>
              <a:buFont typeface="Wingdings" panose="05000000000000000000" pitchFamily="2" charset="2"/>
              <a:buChar char=""/>
            </a:pPr>
            <a:r>
              <a:rPr lang="en-US" sz="6500">
                <a:solidFill>
                  <a:srgbClr val="000000"/>
                </a:solidFill>
                <a:ea typeface="Times New Roman" panose="02020603050405020304" pitchFamily="18" charset="0"/>
              </a:rPr>
              <a:t>Uniformly one color</a:t>
            </a:r>
            <a:endParaRPr lang="en-US" sz="6500">
              <a:solidFill>
                <a:srgbClr val="000000"/>
              </a:solidFill>
              <a:ea typeface="Aptos" panose="020B0004020202020204" pitchFamily="34" charset="0"/>
            </a:endParaRPr>
          </a:p>
          <a:p>
            <a:pPr marL="1164717" lvl="2" indent="-232943">
              <a:spcBef>
                <a:spcPts val="510"/>
              </a:spcBef>
              <a:buFont typeface="Wingdings" panose="05000000000000000000" pitchFamily="2" charset="2"/>
              <a:buChar char=""/>
            </a:pPr>
            <a:r>
              <a:rPr lang="en-US" sz="6500">
                <a:solidFill>
                  <a:srgbClr val="000000"/>
                </a:solidFill>
                <a:ea typeface="Times New Roman" panose="02020603050405020304" pitchFamily="18" charset="0"/>
              </a:rPr>
              <a:t>Packaging for edible products must be white</a:t>
            </a:r>
            <a:endParaRPr lang="en-US" sz="6500">
              <a:solidFill>
                <a:srgbClr val="000000"/>
              </a:solidFill>
              <a:ea typeface="Aptos" panose="020B0004020202020204" pitchFamily="34" charset="0"/>
            </a:endParaRPr>
          </a:p>
          <a:p>
            <a:pPr marL="349415" indent="-349415">
              <a:buFont typeface="Aptos" panose="020B0004020202020204" pitchFamily="34" charset="0"/>
              <a:buChar char="-"/>
            </a:pPr>
            <a:r>
              <a:rPr lang="en-US" sz="6500">
                <a:ea typeface="Times New Roman" panose="02020603050405020304" pitchFamily="18" charset="0"/>
                <a:cs typeface="Times New Roman" panose="02020603050405020304" pitchFamily="18" charset="0"/>
              </a:rPr>
              <a:t> </a:t>
            </a:r>
            <a:endParaRPr lang="en-US" sz="6500">
              <a:ea typeface="Aptos" panose="020B0004020202020204" pitchFamily="34" charset="0"/>
              <a:cs typeface="Times New Roman" panose="02020603050405020304" pitchFamily="18" charset="0"/>
            </a:endParaRPr>
          </a:p>
          <a:p>
            <a:pPr marL="349415" indent="-349415">
              <a:buFont typeface="Aptos" panose="020B0004020202020204" pitchFamily="34" charset="0"/>
              <a:buChar char="-"/>
            </a:pPr>
            <a:r>
              <a:rPr lang="en-US" sz="6500">
                <a:ea typeface="Times New Roman" panose="02020603050405020304" pitchFamily="18" charset="0"/>
                <a:cs typeface="Times New Roman" panose="02020603050405020304" pitchFamily="18" charset="0"/>
              </a:rPr>
              <a:t>Starting 10/1, THC infused beverages (seltzers, energy drinks, sodas) are only to supposed to be 3mg per 12 oz and the packaging should be plain white with simple lettering.</a:t>
            </a:r>
            <a:endParaRPr lang="en-US" sz="6500">
              <a:ea typeface="Aptos" panose="020B0004020202020204" pitchFamily="34" charset="0"/>
              <a:cs typeface="Times New Roman" panose="02020603050405020304" pitchFamily="18" charset="0"/>
            </a:endParaRPr>
          </a:p>
          <a:p>
            <a:pPr marL="349415" indent="-349415">
              <a:buFont typeface="Aptos" panose="020B0004020202020204" pitchFamily="34" charset="0"/>
              <a:buChar char="-"/>
            </a:pPr>
            <a:r>
              <a:rPr lang="en-US" sz="6500">
                <a:ea typeface="Times New Roman" panose="02020603050405020304" pitchFamily="18" charset="0"/>
                <a:cs typeface="Times New Roman" panose="02020603050405020304" pitchFamily="18" charset="0"/>
              </a:rPr>
              <a:t>Synthetic cannabinoids: HHC,  HXC, THC-O, THC-P, and others are illegal to be sold. </a:t>
            </a:r>
            <a:endParaRPr lang="en-US" sz="6500">
              <a:ea typeface="Aptos" panose="020B0004020202020204" pitchFamily="34" charset="0"/>
              <a:cs typeface="Times New Roman" panose="02020603050405020304" pitchFamily="18" charset="0"/>
            </a:endParaRPr>
          </a:p>
          <a:p>
            <a:pPr marL="349415" indent="-349415">
              <a:buFont typeface="Aptos" panose="020B0004020202020204" pitchFamily="34" charset="0"/>
              <a:buChar char="-"/>
            </a:pPr>
            <a:r>
              <a:rPr lang="en-US" sz="6500">
                <a:ea typeface="Times New Roman" panose="02020603050405020304" pitchFamily="18" charset="0"/>
                <a:cs typeface="Times New Roman" panose="02020603050405020304" pitchFamily="18" charset="0"/>
              </a:rPr>
              <a:t>Starting 10/1, only dispensaries and liquor stores that have an endorsement can sell THC infused beverages. </a:t>
            </a:r>
            <a:endParaRPr lang="en-US" sz="6500">
              <a:ea typeface="Aptos" panose="020B0004020202020204" pitchFamily="34" charset="0"/>
              <a:cs typeface="Times New Roman" panose="02020603050405020304" pitchFamily="18" charset="0"/>
            </a:endParaRPr>
          </a:p>
          <a:p>
            <a:pPr marL="349415" indent="-349415">
              <a:buFont typeface="Aptos" panose="020B0004020202020204" pitchFamily="34" charset="0"/>
              <a:buChar char="-"/>
            </a:pPr>
            <a:r>
              <a:rPr lang="en-US" sz="6500">
                <a:ea typeface="Times New Roman" panose="02020603050405020304" pitchFamily="18" charset="0"/>
                <a:cs typeface="Times New Roman" panose="02020603050405020304" pitchFamily="18" charset="0"/>
              </a:rPr>
              <a:t>You can scan the QR code on THC products and it will provide you with the lab results allowing you to see if they’re within legal limits. </a:t>
            </a:r>
            <a:endParaRPr lang="en-US" sz="6500">
              <a:ea typeface="Aptos" panose="020B0004020202020204" pitchFamily="34" charset="0"/>
              <a:cs typeface="Times New Roman" panose="02020603050405020304" pitchFamily="18" charset="0"/>
            </a:endParaRPr>
          </a:p>
          <a:p>
            <a:pPr marL="349415" indent="-349415">
              <a:buFont typeface="Aptos" panose="020B0004020202020204" pitchFamily="34" charset="0"/>
              <a:buChar char="-"/>
            </a:pPr>
            <a:r>
              <a:rPr lang="en-US" sz="6500">
                <a:solidFill>
                  <a:srgbClr val="000000"/>
                </a:solidFill>
                <a:ea typeface="Times New Roman" panose="02020603050405020304" pitchFamily="18" charset="0"/>
                <a:cs typeface="Times New Roman" panose="02020603050405020304" pitchFamily="18" charset="0"/>
              </a:rPr>
              <a:t>Products cannot mislead a consumer by incorporating any statement, brand, design, representation, picture, illustration or other depiction that bears a reasonable resemblance to trademarked or characteristic packaging of another cannabis or non-cannabis product.</a:t>
            </a:r>
            <a:endParaRPr lang="en-US" sz="6500">
              <a:solidFill>
                <a:srgbClr val="000000"/>
              </a:solidFill>
              <a:ea typeface="Aptos" panose="020B0004020202020204" pitchFamily="34" charset="0"/>
              <a:cs typeface="Times New Roman" panose="02020603050405020304" pitchFamily="18" charset="0"/>
            </a:endParaRPr>
          </a:p>
          <a:p>
            <a:pPr marL="349415" indent="-349415">
              <a:buFont typeface="Aptos" panose="020B0004020202020204" pitchFamily="34" charset="0"/>
              <a:buChar char="-"/>
            </a:pPr>
            <a:r>
              <a:rPr lang="en-US" sz="6500">
                <a:ea typeface="Times New Roman" panose="02020603050405020304" pitchFamily="18" charset="0"/>
                <a:cs typeface="Times New Roman" panose="02020603050405020304" pitchFamily="18" charset="0"/>
              </a:rPr>
              <a:t>Local municipalities regulate zoning, not the state. If you are having an issue with smoke shops selling products to youth, bring that to your local government and discuss zoning regulations. </a:t>
            </a:r>
            <a:endParaRPr lang="en-US" sz="6500">
              <a:ea typeface="Aptos" panose="020B0004020202020204" pitchFamily="34" charset="0"/>
              <a:cs typeface="Times New Roman" panose="02020603050405020304" pitchFamily="18" charset="0"/>
            </a:endParaRPr>
          </a:p>
          <a:p>
            <a:pPr marL="349415" indent="-349415">
              <a:buFont typeface="Aptos" panose="020B0004020202020204" pitchFamily="34" charset="0"/>
              <a:buChar char="-"/>
            </a:pPr>
            <a:r>
              <a:rPr lang="en-US" sz="6500">
                <a:ea typeface="Times New Roman" panose="02020603050405020304" pitchFamily="18" charset="0"/>
                <a:cs typeface="Times New Roman" panose="02020603050405020304" pitchFamily="18" charset="0"/>
              </a:rPr>
              <a:t>Co-</a:t>
            </a:r>
            <a:r>
              <a:rPr lang="en-US" sz="6500" err="1">
                <a:ea typeface="Times New Roman" panose="02020603050405020304" pitchFamily="18" charset="0"/>
                <a:cs typeface="Times New Roman" panose="02020603050405020304" pitchFamily="18" charset="0"/>
              </a:rPr>
              <a:t>occuring</a:t>
            </a:r>
            <a:r>
              <a:rPr lang="en-US" sz="6500">
                <a:ea typeface="Times New Roman" panose="02020603050405020304" pitchFamily="18" charset="0"/>
                <a:cs typeface="Times New Roman" panose="02020603050405020304" pitchFamily="18" charset="0"/>
              </a:rPr>
              <a:t> use is very common with cannabis users. </a:t>
            </a:r>
            <a:endParaRPr lang="en-US" sz="6500">
              <a:ea typeface="Aptos" panose="020B0004020202020204" pitchFamily="34" charset="0"/>
              <a:cs typeface="Times New Roman" panose="02020603050405020304" pitchFamily="18" charset="0"/>
            </a:endParaRPr>
          </a:p>
          <a:p>
            <a:pPr marL="349415" indent="-349415">
              <a:buFont typeface="Aptos" panose="020B0004020202020204" pitchFamily="34" charset="0"/>
              <a:buChar char="-"/>
            </a:pPr>
            <a:r>
              <a:rPr lang="en-US" sz="6500">
                <a:ea typeface="Times New Roman" panose="02020603050405020304" pitchFamily="18" charset="0"/>
                <a:cs typeface="Times New Roman" panose="02020603050405020304" pitchFamily="18" charset="0"/>
              </a:rPr>
              <a:t>Any product with 10% potency or higher is considered a high THC product. </a:t>
            </a:r>
            <a:endParaRPr lang="en-US" sz="6500">
              <a:ea typeface="Aptos" panose="020B0004020202020204" pitchFamily="34" charset="0"/>
              <a:cs typeface="Times New Roman" panose="02020603050405020304" pitchFamily="18" charset="0"/>
            </a:endParaRPr>
          </a:p>
          <a:p>
            <a:pPr marL="349415" indent="-349415">
              <a:buFont typeface="Aptos" panose="020B0004020202020204" pitchFamily="34" charset="0"/>
              <a:buChar char="-"/>
            </a:pPr>
            <a:r>
              <a:rPr lang="en-US" sz="6500">
                <a:ea typeface="Times New Roman" panose="02020603050405020304" pitchFamily="18" charset="0"/>
                <a:cs typeface="Times New Roman" panose="02020603050405020304" pitchFamily="18" charset="0"/>
              </a:rPr>
              <a:t>Only way for illegal cannabis to be seized is with the help of local law enforcement. DCP can identify the illegal products, but police would have to seize. </a:t>
            </a:r>
            <a:endParaRPr lang="en-US" sz="6500">
              <a:ea typeface="Aptos" panose="020B0004020202020204" pitchFamily="34" charset="0"/>
              <a:cs typeface="Times New Roman" panose="02020603050405020304" pitchFamily="18" charset="0"/>
            </a:endParaRPr>
          </a:p>
          <a:p>
            <a:r>
              <a:rPr lang="en-US" sz="6500">
                <a:ea typeface="Times New Roman" panose="02020603050405020304" pitchFamily="18" charset="0"/>
                <a:cs typeface="Aptos" panose="020B0004020202020204" pitchFamily="34" charset="0"/>
              </a:rPr>
              <a:t>If there is an issue with possible illegal cannabis, contact DCP at </a:t>
            </a:r>
            <a:r>
              <a:rPr lang="en-US" sz="6500" u="sng">
                <a:solidFill>
                  <a:srgbClr val="0563C1"/>
                </a:solidFill>
                <a:ea typeface="Times New Roman" panose="02020603050405020304" pitchFamily="18" charset="0"/>
                <a:cs typeface="Aptos" panose="020B0004020202020204" pitchFamily="34" charset="0"/>
                <a:hlinkClick r:id="rId3"/>
              </a:rPr>
              <a:t>dcp.cannabis@ct.gov</a:t>
            </a:r>
            <a:r>
              <a:rPr lang="en-US" sz="6500">
                <a:ea typeface="Times New Roman" panose="02020603050405020304" pitchFamily="18" charset="0"/>
                <a:cs typeface="Aptos" panose="020B0004020202020204" pitchFamily="34" charset="0"/>
              </a:rPr>
              <a:t> immediately.</a:t>
            </a:r>
            <a:endParaRPr lang="en-US" sz="650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728552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C8592-634C-3A57-626C-D7CA66F0A1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C12195-AAC1-E5EF-7670-256FEE6B66CB}"/>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27C87F44-0B41-B2B6-2701-FE40E8398104}"/>
              </a:ext>
            </a:extLst>
          </p:cNvPr>
          <p:cNvSpPr>
            <a:spLocks noGrp="1"/>
          </p:cNvSpPr>
          <p:nvPr>
            <p:ph type="body" idx="1"/>
          </p:nvPr>
        </p:nvSpPr>
        <p:spPr/>
        <p:txBody>
          <a:bodyPr/>
          <a:lstStyle/>
          <a:p>
            <a:pPr marL="349415" indent="-349415">
              <a:buFont typeface="Aptos" panose="020B0004020202020204" pitchFamily="34" charset="0"/>
              <a:buChar char="-"/>
            </a:pPr>
            <a:r>
              <a:rPr lang="en-US" sz="6500">
                <a:ea typeface="Times New Roman" panose="02020603050405020304" pitchFamily="18" charset="0"/>
                <a:cs typeface="Times New Roman" panose="02020603050405020304" pitchFamily="18" charset="0"/>
              </a:rPr>
              <a:t>Anything over .3% THC is only legal to be sold in dispensaries</a:t>
            </a:r>
            <a:endParaRPr lang="en-US" sz="6500">
              <a:ea typeface="Aptos" panose="020B0004020202020204" pitchFamily="34" charset="0"/>
              <a:cs typeface="Times New Roman" panose="02020603050405020304" pitchFamily="18" charset="0"/>
            </a:endParaRPr>
          </a:p>
          <a:p>
            <a:pPr marL="349415" indent="-349415">
              <a:buFont typeface="Aptos" panose="020B0004020202020204" pitchFamily="34" charset="0"/>
              <a:buChar char="-"/>
            </a:pPr>
            <a:r>
              <a:rPr lang="en-US" sz="6500">
                <a:ea typeface="Times New Roman" panose="02020603050405020304" pitchFamily="18" charset="0"/>
                <a:cs typeface="Times New Roman" panose="02020603050405020304" pitchFamily="18" charset="0"/>
              </a:rPr>
              <a:t>Edibles packaging – 1mg per serving size or 5 mg per packaging</a:t>
            </a:r>
            <a:endParaRPr lang="en-US" sz="6500">
              <a:ea typeface="Aptos" panose="020B0004020202020204" pitchFamily="34" charset="0"/>
              <a:cs typeface="Times New Roman" panose="02020603050405020304" pitchFamily="18" charset="0"/>
            </a:endParaRPr>
          </a:p>
          <a:p>
            <a:pPr marL="349415" indent="-349415">
              <a:buFont typeface="Aptos" panose="020B0004020202020204" pitchFamily="34" charset="0"/>
              <a:buChar char="-"/>
            </a:pPr>
            <a:r>
              <a:rPr lang="en-US" sz="6500">
                <a:ea typeface="Times New Roman" panose="02020603050405020304" pitchFamily="18" charset="0"/>
                <a:cs typeface="Times New Roman" panose="02020603050405020304" pitchFamily="18" charset="0"/>
              </a:rPr>
              <a:t>Legal products:</a:t>
            </a:r>
            <a:endParaRPr lang="en-US" sz="6500">
              <a:ea typeface="Aptos" panose="020B0004020202020204" pitchFamily="34" charset="0"/>
              <a:cs typeface="Times New Roman" panose="02020603050405020304" pitchFamily="18" charset="0"/>
            </a:endParaRPr>
          </a:p>
          <a:p>
            <a:pPr marL="757066" lvl="1" indent="-291179">
              <a:buFont typeface="Courier New" panose="02070309020205020404" pitchFamily="49" charset="0"/>
              <a:buChar char="o"/>
            </a:pPr>
            <a:r>
              <a:rPr lang="en-US" sz="6500">
                <a:ea typeface="Times New Roman" panose="02020603050405020304" pitchFamily="18" charset="0"/>
                <a:cs typeface="Aptos" panose="020B0004020202020204" pitchFamily="34" charset="0"/>
              </a:rPr>
              <a:t>Labels must clearly indicate</a:t>
            </a:r>
            <a:endParaRPr lang="en-US" sz="6500">
              <a:ea typeface="Aptos" panose="020B0004020202020204" pitchFamily="34" charset="0"/>
              <a:cs typeface="Aptos" panose="020B0004020202020204" pitchFamily="34" charset="0"/>
            </a:endParaRPr>
          </a:p>
          <a:p>
            <a:pPr marL="1164717" lvl="2" indent="-232943">
              <a:buFont typeface="Wingdings" panose="05000000000000000000" pitchFamily="2" charset="2"/>
              <a:buChar char=""/>
            </a:pPr>
            <a:r>
              <a:rPr lang="en-US" sz="6500">
                <a:ea typeface="Times New Roman" panose="02020603050405020304" pitchFamily="18" charset="0"/>
                <a:cs typeface="Aptos" panose="020B0004020202020204" pitchFamily="34" charset="0"/>
              </a:rPr>
              <a:t>the brand name, presence of THC or CBD, serving size, dosing and other information</a:t>
            </a:r>
            <a:endParaRPr lang="en-US" sz="6500">
              <a:ea typeface="Aptos" panose="020B0004020202020204" pitchFamily="34" charset="0"/>
              <a:cs typeface="Aptos" panose="020B0004020202020204" pitchFamily="34" charset="0"/>
            </a:endParaRPr>
          </a:p>
          <a:p>
            <a:pPr marL="1164717" lvl="2" indent="-232943">
              <a:spcBef>
                <a:spcPts val="510"/>
              </a:spcBef>
              <a:buFont typeface="Wingdings" panose="05000000000000000000" pitchFamily="2" charset="2"/>
              <a:buChar char=""/>
            </a:pPr>
            <a:r>
              <a:rPr lang="en-US" sz="6500">
                <a:solidFill>
                  <a:srgbClr val="000000"/>
                </a:solidFill>
                <a:ea typeface="Times New Roman" panose="02020603050405020304" pitchFamily="18" charset="0"/>
              </a:rPr>
              <a:t>Plain contrasting color with Times New Roman font</a:t>
            </a:r>
            <a:endParaRPr lang="en-US" sz="6500">
              <a:solidFill>
                <a:srgbClr val="000000"/>
              </a:solidFill>
              <a:ea typeface="Aptos" panose="020B0004020202020204" pitchFamily="34" charset="0"/>
            </a:endParaRPr>
          </a:p>
          <a:p>
            <a:pPr marL="757066" lvl="1" indent="-291179">
              <a:spcBef>
                <a:spcPts val="510"/>
              </a:spcBef>
              <a:buFont typeface="Courier New" panose="02070309020205020404" pitchFamily="49" charset="0"/>
              <a:buChar char="o"/>
            </a:pPr>
            <a:r>
              <a:rPr lang="en-US" sz="6500">
                <a:solidFill>
                  <a:srgbClr val="000000"/>
                </a:solidFill>
                <a:ea typeface="Times New Roman" panose="02020603050405020304" pitchFamily="18" charset="0"/>
              </a:rPr>
              <a:t>Packaging</a:t>
            </a:r>
            <a:endParaRPr lang="en-US" sz="6500">
              <a:solidFill>
                <a:srgbClr val="000000"/>
              </a:solidFill>
              <a:ea typeface="Aptos" panose="020B0004020202020204" pitchFamily="34" charset="0"/>
            </a:endParaRPr>
          </a:p>
          <a:p>
            <a:pPr marL="1164717" lvl="2" indent="-232943">
              <a:spcBef>
                <a:spcPts val="510"/>
              </a:spcBef>
              <a:buFont typeface="Wingdings" panose="05000000000000000000" pitchFamily="2" charset="2"/>
              <a:buChar char=""/>
            </a:pPr>
            <a:r>
              <a:rPr lang="en-US" sz="6500">
                <a:solidFill>
                  <a:srgbClr val="000000"/>
                </a:solidFill>
                <a:ea typeface="Times New Roman" panose="02020603050405020304" pitchFamily="18" charset="0"/>
              </a:rPr>
              <a:t>Child-, tamper-, and light-resistant</a:t>
            </a:r>
            <a:endParaRPr lang="en-US" sz="6500">
              <a:solidFill>
                <a:srgbClr val="000000"/>
              </a:solidFill>
              <a:ea typeface="Aptos" panose="020B0004020202020204" pitchFamily="34" charset="0"/>
            </a:endParaRPr>
          </a:p>
          <a:p>
            <a:pPr marL="1164717" lvl="2" indent="-232943">
              <a:spcBef>
                <a:spcPts val="510"/>
              </a:spcBef>
              <a:buFont typeface="Wingdings" panose="05000000000000000000" pitchFamily="2" charset="2"/>
              <a:buChar char=""/>
            </a:pPr>
            <a:r>
              <a:rPr lang="en-US" sz="6500">
                <a:solidFill>
                  <a:srgbClr val="000000"/>
                </a:solidFill>
                <a:ea typeface="Times New Roman" panose="02020603050405020304" pitchFamily="18" charset="0"/>
              </a:rPr>
              <a:t>Uniformly one color</a:t>
            </a:r>
            <a:endParaRPr lang="en-US" sz="6500">
              <a:solidFill>
                <a:srgbClr val="000000"/>
              </a:solidFill>
              <a:ea typeface="Aptos" panose="020B0004020202020204" pitchFamily="34" charset="0"/>
            </a:endParaRPr>
          </a:p>
          <a:p>
            <a:pPr marL="1164717" lvl="2" indent="-232943">
              <a:spcBef>
                <a:spcPts val="510"/>
              </a:spcBef>
              <a:buFont typeface="Wingdings" panose="05000000000000000000" pitchFamily="2" charset="2"/>
              <a:buChar char=""/>
            </a:pPr>
            <a:r>
              <a:rPr lang="en-US" sz="6500">
                <a:solidFill>
                  <a:srgbClr val="000000"/>
                </a:solidFill>
                <a:ea typeface="Times New Roman" panose="02020603050405020304" pitchFamily="18" charset="0"/>
              </a:rPr>
              <a:t>Packaging for edible products must be white</a:t>
            </a:r>
            <a:endParaRPr lang="en-US" sz="6500">
              <a:solidFill>
                <a:srgbClr val="000000"/>
              </a:solidFill>
              <a:ea typeface="Aptos" panose="020B0004020202020204" pitchFamily="34" charset="0"/>
            </a:endParaRPr>
          </a:p>
          <a:p>
            <a:pPr marL="349415" indent="-349415">
              <a:buFont typeface="Aptos" panose="020B0004020202020204" pitchFamily="34" charset="0"/>
              <a:buChar char="-"/>
            </a:pPr>
            <a:r>
              <a:rPr lang="en-US" sz="6500">
                <a:ea typeface="Times New Roman" panose="02020603050405020304" pitchFamily="18" charset="0"/>
                <a:cs typeface="Times New Roman" panose="02020603050405020304" pitchFamily="18" charset="0"/>
              </a:rPr>
              <a:t> </a:t>
            </a:r>
            <a:endParaRPr lang="en-US" sz="6500">
              <a:ea typeface="Aptos" panose="020B0004020202020204" pitchFamily="34" charset="0"/>
              <a:cs typeface="Times New Roman" panose="02020603050405020304" pitchFamily="18" charset="0"/>
            </a:endParaRPr>
          </a:p>
          <a:p>
            <a:pPr marL="349415" indent="-349415">
              <a:buFont typeface="Aptos" panose="020B0004020202020204" pitchFamily="34" charset="0"/>
              <a:buChar char="-"/>
            </a:pPr>
            <a:r>
              <a:rPr lang="en-US" sz="6500">
                <a:ea typeface="Times New Roman" panose="02020603050405020304" pitchFamily="18" charset="0"/>
                <a:cs typeface="Times New Roman" panose="02020603050405020304" pitchFamily="18" charset="0"/>
              </a:rPr>
              <a:t>Starting 10/1, THC infused beverages (seltzers, energy drinks, sodas) are only to supposed to be 3mg per 12 oz and the packaging should be plain white with simple lettering.</a:t>
            </a:r>
            <a:endParaRPr lang="en-US" sz="6500">
              <a:ea typeface="Aptos" panose="020B0004020202020204" pitchFamily="34" charset="0"/>
              <a:cs typeface="Times New Roman" panose="02020603050405020304" pitchFamily="18" charset="0"/>
            </a:endParaRPr>
          </a:p>
          <a:p>
            <a:pPr marL="349415" indent="-349415">
              <a:buFont typeface="Aptos" panose="020B0004020202020204" pitchFamily="34" charset="0"/>
              <a:buChar char="-"/>
            </a:pPr>
            <a:r>
              <a:rPr lang="en-US" sz="6500">
                <a:ea typeface="Times New Roman" panose="02020603050405020304" pitchFamily="18" charset="0"/>
                <a:cs typeface="Times New Roman" panose="02020603050405020304" pitchFamily="18" charset="0"/>
              </a:rPr>
              <a:t>Synthetic cannabinoids: HHC,  HXC, THC-O, THC-P, and others are illegal to be sold. </a:t>
            </a:r>
            <a:endParaRPr lang="en-US" sz="6500">
              <a:ea typeface="Aptos" panose="020B0004020202020204" pitchFamily="34" charset="0"/>
              <a:cs typeface="Times New Roman" panose="02020603050405020304" pitchFamily="18" charset="0"/>
            </a:endParaRPr>
          </a:p>
          <a:p>
            <a:pPr marL="349415" indent="-349415">
              <a:buFont typeface="Aptos" panose="020B0004020202020204" pitchFamily="34" charset="0"/>
              <a:buChar char="-"/>
            </a:pPr>
            <a:r>
              <a:rPr lang="en-US" sz="6500">
                <a:ea typeface="Times New Roman" panose="02020603050405020304" pitchFamily="18" charset="0"/>
                <a:cs typeface="Times New Roman" panose="02020603050405020304" pitchFamily="18" charset="0"/>
              </a:rPr>
              <a:t>Starting 10/1, only dispensaries and liquor stores that have an endorsement can sell THC infused beverages. </a:t>
            </a:r>
            <a:endParaRPr lang="en-US" sz="6500">
              <a:ea typeface="Aptos" panose="020B0004020202020204" pitchFamily="34" charset="0"/>
              <a:cs typeface="Times New Roman" panose="02020603050405020304" pitchFamily="18" charset="0"/>
            </a:endParaRPr>
          </a:p>
          <a:p>
            <a:pPr marL="349415" indent="-349415">
              <a:buFont typeface="Aptos" panose="020B0004020202020204" pitchFamily="34" charset="0"/>
              <a:buChar char="-"/>
            </a:pPr>
            <a:r>
              <a:rPr lang="en-US" sz="6500">
                <a:ea typeface="Times New Roman" panose="02020603050405020304" pitchFamily="18" charset="0"/>
                <a:cs typeface="Times New Roman" panose="02020603050405020304" pitchFamily="18" charset="0"/>
              </a:rPr>
              <a:t>You can scan the QR code on THC products and it will provide you with the lab results allowing you to see if they’re within legal limits. </a:t>
            </a:r>
            <a:endParaRPr lang="en-US" sz="6500">
              <a:ea typeface="Aptos" panose="020B0004020202020204" pitchFamily="34" charset="0"/>
              <a:cs typeface="Times New Roman" panose="02020603050405020304" pitchFamily="18" charset="0"/>
            </a:endParaRPr>
          </a:p>
          <a:p>
            <a:pPr marL="349415" indent="-349415">
              <a:buFont typeface="Aptos" panose="020B0004020202020204" pitchFamily="34" charset="0"/>
              <a:buChar char="-"/>
            </a:pPr>
            <a:r>
              <a:rPr lang="en-US" sz="6500">
                <a:solidFill>
                  <a:srgbClr val="000000"/>
                </a:solidFill>
                <a:ea typeface="Times New Roman" panose="02020603050405020304" pitchFamily="18" charset="0"/>
                <a:cs typeface="Times New Roman" panose="02020603050405020304" pitchFamily="18" charset="0"/>
              </a:rPr>
              <a:t>Products cannot mislead a consumer by incorporating any statement, brand, design, representation, picture, illustration or other depiction that bears a reasonable resemblance to trademarked or characteristic packaging of another cannabis or non-cannabis product.</a:t>
            </a:r>
            <a:endParaRPr lang="en-US" sz="6500">
              <a:solidFill>
                <a:srgbClr val="000000"/>
              </a:solidFill>
              <a:ea typeface="Aptos" panose="020B0004020202020204" pitchFamily="34" charset="0"/>
              <a:cs typeface="Times New Roman" panose="02020603050405020304" pitchFamily="18" charset="0"/>
            </a:endParaRPr>
          </a:p>
          <a:p>
            <a:pPr marL="349415" indent="-349415">
              <a:buFont typeface="Aptos" panose="020B0004020202020204" pitchFamily="34" charset="0"/>
              <a:buChar char="-"/>
            </a:pPr>
            <a:r>
              <a:rPr lang="en-US" sz="6500">
                <a:ea typeface="Times New Roman" panose="02020603050405020304" pitchFamily="18" charset="0"/>
                <a:cs typeface="Times New Roman" panose="02020603050405020304" pitchFamily="18" charset="0"/>
              </a:rPr>
              <a:t>Local municipalities regulate zoning, not the state. If you are having an issue with smoke shops selling products to youth, bring that to your local government and discuss zoning regulations. </a:t>
            </a:r>
            <a:endParaRPr lang="en-US" sz="6500">
              <a:ea typeface="Aptos" panose="020B0004020202020204" pitchFamily="34" charset="0"/>
              <a:cs typeface="Times New Roman" panose="02020603050405020304" pitchFamily="18" charset="0"/>
            </a:endParaRPr>
          </a:p>
          <a:p>
            <a:pPr marL="349415" indent="-349415">
              <a:buFont typeface="Aptos" panose="020B0004020202020204" pitchFamily="34" charset="0"/>
              <a:buChar char="-"/>
            </a:pPr>
            <a:r>
              <a:rPr lang="en-US" sz="6500">
                <a:ea typeface="Times New Roman" panose="02020603050405020304" pitchFamily="18" charset="0"/>
                <a:cs typeface="Times New Roman" panose="02020603050405020304" pitchFamily="18" charset="0"/>
              </a:rPr>
              <a:t>Co-</a:t>
            </a:r>
            <a:r>
              <a:rPr lang="en-US" sz="6500" err="1">
                <a:ea typeface="Times New Roman" panose="02020603050405020304" pitchFamily="18" charset="0"/>
                <a:cs typeface="Times New Roman" panose="02020603050405020304" pitchFamily="18" charset="0"/>
              </a:rPr>
              <a:t>occuring</a:t>
            </a:r>
            <a:r>
              <a:rPr lang="en-US" sz="6500">
                <a:ea typeface="Times New Roman" panose="02020603050405020304" pitchFamily="18" charset="0"/>
                <a:cs typeface="Times New Roman" panose="02020603050405020304" pitchFamily="18" charset="0"/>
              </a:rPr>
              <a:t> use is very common with cannabis users. </a:t>
            </a:r>
            <a:endParaRPr lang="en-US" sz="6500">
              <a:ea typeface="Aptos" panose="020B0004020202020204" pitchFamily="34" charset="0"/>
              <a:cs typeface="Times New Roman" panose="02020603050405020304" pitchFamily="18" charset="0"/>
            </a:endParaRPr>
          </a:p>
          <a:p>
            <a:pPr marL="349415" indent="-349415">
              <a:buFont typeface="Aptos" panose="020B0004020202020204" pitchFamily="34" charset="0"/>
              <a:buChar char="-"/>
            </a:pPr>
            <a:r>
              <a:rPr lang="en-US" sz="6500">
                <a:ea typeface="Times New Roman" panose="02020603050405020304" pitchFamily="18" charset="0"/>
                <a:cs typeface="Times New Roman" panose="02020603050405020304" pitchFamily="18" charset="0"/>
              </a:rPr>
              <a:t>Any product with 10% potency or higher is considered a high THC product. </a:t>
            </a:r>
            <a:endParaRPr lang="en-US" sz="6500">
              <a:ea typeface="Aptos" panose="020B0004020202020204" pitchFamily="34" charset="0"/>
              <a:cs typeface="Times New Roman" panose="02020603050405020304" pitchFamily="18" charset="0"/>
            </a:endParaRPr>
          </a:p>
          <a:p>
            <a:pPr marL="349415" indent="-349415">
              <a:buFont typeface="Aptos" panose="020B0004020202020204" pitchFamily="34" charset="0"/>
              <a:buChar char="-"/>
            </a:pPr>
            <a:r>
              <a:rPr lang="en-US" sz="6500">
                <a:ea typeface="Times New Roman" panose="02020603050405020304" pitchFamily="18" charset="0"/>
                <a:cs typeface="Times New Roman" panose="02020603050405020304" pitchFamily="18" charset="0"/>
              </a:rPr>
              <a:t>Only way for illegal cannabis to be seized is with the help of local law enforcement. DCP can identify the illegal products, but police would have to seize. </a:t>
            </a:r>
            <a:endParaRPr lang="en-US" sz="6500">
              <a:ea typeface="Aptos" panose="020B0004020202020204" pitchFamily="34" charset="0"/>
              <a:cs typeface="Times New Roman" panose="02020603050405020304" pitchFamily="18" charset="0"/>
            </a:endParaRPr>
          </a:p>
          <a:p>
            <a:r>
              <a:rPr lang="en-US" sz="6500">
                <a:ea typeface="Times New Roman" panose="02020603050405020304" pitchFamily="18" charset="0"/>
                <a:cs typeface="Aptos" panose="020B0004020202020204" pitchFamily="34" charset="0"/>
              </a:rPr>
              <a:t>If there is an issue with possible illegal cannabis, contact DCP at </a:t>
            </a:r>
            <a:r>
              <a:rPr lang="en-US" sz="6500" u="sng">
                <a:solidFill>
                  <a:srgbClr val="0563C1"/>
                </a:solidFill>
                <a:ea typeface="Times New Roman" panose="02020603050405020304" pitchFamily="18" charset="0"/>
                <a:cs typeface="Aptos" panose="020B0004020202020204" pitchFamily="34" charset="0"/>
                <a:hlinkClick r:id="rId3"/>
              </a:rPr>
              <a:t>dcp.cannabis@ct.gov</a:t>
            </a:r>
            <a:r>
              <a:rPr lang="en-US" sz="6500">
                <a:ea typeface="Times New Roman" panose="02020603050405020304" pitchFamily="18" charset="0"/>
                <a:cs typeface="Aptos" panose="020B0004020202020204" pitchFamily="34" charset="0"/>
              </a:rPr>
              <a:t> immediately.</a:t>
            </a:r>
            <a:endParaRPr lang="en-US" sz="650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39369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58590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Each product should have a QR code to get the lab results for the product. </a:t>
            </a:r>
          </a:p>
        </p:txBody>
      </p:sp>
    </p:spTree>
    <p:extLst>
      <p:ext uri="{BB962C8B-B14F-4D97-AF65-F5344CB8AC3E}">
        <p14:creationId xmlns:p14="http://schemas.microsoft.com/office/powerpoint/2010/main" val="711175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r>
              <a:rPr lang="en-US" sz="1800"/>
              <a:t>Vapes and gummies. </a:t>
            </a:r>
          </a:p>
          <a:p>
            <a:r>
              <a:rPr lang="en-US" sz="1800"/>
              <a:t>Found: Bristol, Wallingford, Bridgeport, Shelton. </a:t>
            </a:r>
          </a:p>
          <a:p>
            <a:r>
              <a:rPr lang="en-US" sz="1800"/>
              <a:t>What are wrong with these products? They aren't allowed to be sold in smoke shops/ convenience stores etc. But they also don't meet the requirements set by DCP for THC/cannabis products in regards to potency, packaging, </a:t>
            </a:r>
            <a:r>
              <a:rPr lang="en-US" sz="1800" err="1"/>
              <a:t>etc</a:t>
            </a:r>
            <a:r>
              <a:rPr lang="en-US" sz="1800"/>
              <a:t> </a:t>
            </a:r>
          </a:p>
          <a:p>
            <a:pPr marL="0" lvl="0" indent="0" algn="l" rtl="0">
              <a:spcBef>
                <a:spcPts val="0"/>
              </a:spcBef>
              <a:spcAft>
                <a:spcPts val="0"/>
              </a:spcAft>
              <a:buNone/>
            </a:pPr>
            <a:endParaRPr/>
          </a:p>
        </p:txBody>
      </p:sp>
      <p:sp>
        <p:nvSpPr>
          <p:cNvPr id="193" name="Google Shape;19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1520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a:t>The photo on the left was from a smoke shop in Shelton that had a large amount of THC/ cannabis products, including: vapes, edibles and flower/bud that they were packaging and labeling themselves. </a:t>
            </a:r>
          </a:p>
          <a:p>
            <a:r>
              <a:rPr lang="en-US" sz="1800"/>
              <a:t>Products cannot contain any cannabinoid derivative : HHC,HXC, THC-O, THC-P etc. If you scan the QR code it will give you the lab results and they are not consistent with the advertisement of &lt;0.3%</a:t>
            </a:r>
          </a:p>
          <a:p>
            <a:r>
              <a:rPr lang="en-US" sz="1800"/>
              <a:t>1 MG PER SERVING OR 5 MG PER CONTAINER </a:t>
            </a:r>
          </a:p>
          <a:p>
            <a:r>
              <a:rPr lang="en-US" sz="1800"/>
              <a:t>The photo on the right was from Bristol. </a:t>
            </a:r>
          </a:p>
          <a:p>
            <a:endParaRPr lang="en-US"/>
          </a:p>
        </p:txBody>
      </p:sp>
    </p:spTree>
    <p:extLst>
      <p:ext uri="{BB962C8B-B14F-4D97-AF65-F5344CB8AC3E}">
        <p14:creationId xmlns:p14="http://schemas.microsoft.com/office/powerpoint/2010/main" val="3813102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These photos were all from Shelton – all illegal and in a smoke shop. </a:t>
            </a:r>
          </a:p>
          <a:p>
            <a:endParaRPr lang="en-US"/>
          </a:p>
        </p:txBody>
      </p:sp>
    </p:spTree>
    <p:extLst>
      <p:ext uri="{BB962C8B-B14F-4D97-AF65-F5344CB8AC3E}">
        <p14:creationId xmlns:p14="http://schemas.microsoft.com/office/powerpoint/2010/main" val="899111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These are from Bristol. You can see the high percentage of THC in these products. None of these are legal.</a:t>
            </a:r>
          </a:p>
        </p:txBody>
      </p:sp>
      <p:sp>
        <p:nvSpPr>
          <p:cNvPr id="4" name="Slide Number Placeholder 3"/>
          <p:cNvSpPr>
            <a:spLocks noGrp="1"/>
          </p:cNvSpPr>
          <p:nvPr>
            <p:ph type="sldNum" sz="quarter" idx="5"/>
          </p:nvPr>
        </p:nvSpPr>
        <p:spPr/>
        <p:txBody>
          <a:bodyPr/>
          <a:lstStyle/>
          <a:p>
            <a:fld id="{1DD5486F-2695-41EE-B3A7-4C808EDC43EE}" type="slidenum">
              <a:rPr lang="en-US" smtClean="0"/>
              <a:t>20</a:t>
            </a:fld>
            <a:endParaRPr lang="en-US"/>
          </a:p>
        </p:txBody>
      </p:sp>
    </p:spTree>
    <p:extLst>
      <p:ext uri="{BB962C8B-B14F-4D97-AF65-F5344CB8AC3E}">
        <p14:creationId xmlns:p14="http://schemas.microsoft.com/office/powerpoint/2010/main" val="857471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bg>
      <p:bgPr>
        <a:solidFill>
          <a:schemeClr val="accent3"/>
        </a:solidFill>
        <a:effectLst/>
      </p:bgPr>
    </p:bg>
    <p:spTree>
      <p:nvGrpSpPr>
        <p:cNvPr id="1" name=""/>
        <p:cNvGrpSpPr/>
        <p:nvPr/>
      </p:nvGrpSpPr>
      <p:grpSpPr>
        <a:xfrm>
          <a:off x="0" y="0"/>
          <a:ext cx="0" cy="0"/>
          <a:chOff x="0" y="0"/>
          <a:chExt cx="0" cy="0"/>
        </a:xfrm>
      </p:grpSpPr>
      <p:pic>
        <p:nvPicPr>
          <p:cNvPr id="6" name="Picture 5" descr="A blue and black background&#10;&#10;Description automatically generated with medium confidence">
            <a:extLst>
              <a:ext uri="{FF2B5EF4-FFF2-40B4-BE49-F238E27FC236}">
                <a16:creationId xmlns:a16="http://schemas.microsoft.com/office/drawing/2014/main" id="{1ECA94D6-252F-E07F-D68E-EEE881F57BE9}"/>
              </a:ext>
            </a:extLst>
          </p:cNvPr>
          <p:cNvPicPr>
            <a:picLocks noChangeAspect="1"/>
          </p:cNvPicPr>
          <p:nvPr userDrawn="1"/>
        </p:nvPicPr>
        <p:blipFill>
          <a:blip r:embed="rId2">
            <a:alphaModFix amt="75000"/>
            <a:extLst>
              <a:ext uri="{BEBA8EAE-BF5A-486C-A8C5-ECC9F3942E4B}">
                <a14:imgProps xmlns:a14="http://schemas.microsoft.com/office/drawing/2010/main">
                  <a14:imgLayer r:embed="rId3">
                    <a14:imgEffect>
                      <a14:colorTemperature colorTemp="5617"/>
                    </a14:imgEffect>
                    <a14:imgEffect>
                      <a14:saturation sat="88000"/>
                    </a14:imgEffect>
                  </a14:imgLayer>
                </a14:imgProps>
              </a:ext>
              <a:ext uri="{28A0092B-C50C-407E-A947-70E740481C1C}">
                <a14:useLocalDpi xmlns:a14="http://schemas.microsoft.com/office/drawing/2010/main" val="0"/>
              </a:ext>
            </a:extLst>
          </a:blip>
          <a:stretch>
            <a:fillRect/>
          </a:stretch>
        </p:blipFill>
        <p:spPr>
          <a:xfrm>
            <a:off x="0" y="4521200"/>
            <a:ext cx="12192000" cy="2336800"/>
          </a:xfrm>
          <a:prstGeom prst="rect">
            <a:avLst/>
          </a:prstGeom>
        </p:spPr>
      </p:pic>
      <p:pic>
        <p:nvPicPr>
          <p:cNvPr id="16" name="Picture 11" descr="Picture 11"/>
          <p:cNvPicPr>
            <a:picLocks noChangeAspect="1"/>
          </p:cNvPicPr>
          <p:nvPr/>
        </p:nvPicPr>
        <p:blipFill>
          <a:blip r:embed="rId4"/>
          <a:stretch>
            <a:fillRect/>
          </a:stretch>
        </p:blipFill>
        <p:spPr>
          <a:xfrm>
            <a:off x="1195967" y="2063650"/>
            <a:ext cx="2878217" cy="2508446"/>
          </a:xfrm>
          <a:prstGeom prst="rect">
            <a:avLst/>
          </a:prstGeom>
          <a:ln w="12700">
            <a:miter lim="400000"/>
          </a:ln>
        </p:spPr>
      </p:pic>
      <p:sp>
        <p:nvSpPr>
          <p:cNvPr id="14" name="Title Text"/>
          <p:cNvSpPr txBox="1">
            <a:spLocks noGrp="1"/>
          </p:cNvSpPr>
          <p:nvPr>
            <p:ph type="title"/>
          </p:nvPr>
        </p:nvSpPr>
        <p:spPr>
          <a:xfrm>
            <a:off x="4573413" y="1213853"/>
            <a:ext cx="6915192" cy="2387602"/>
          </a:xfrm>
          <a:prstGeom prst="rect">
            <a:avLst/>
          </a:prstGeom>
        </p:spPr>
        <p:txBody>
          <a:bodyPr/>
          <a:lstStyle>
            <a:lvl1pPr>
              <a:lnSpc>
                <a:spcPct val="80000"/>
              </a:lnSpc>
              <a:defRPr sz="4400">
                <a:solidFill>
                  <a:srgbClr val="FFFFFF"/>
                </a:solidFill>
              </a:defRPr>
            </a:lvl1pPr>
          </a:lstStyle>
          <a:p>
            <a:r>
              <a:rPr dirty="0"/>
              <a:t>Title Text</a:t>
            </a:r>
          </a:p>
        </p:txBody>
      </p:sp>
      <p:sp>
        <p:nvSpPr>
          <p:cNvPr id="15" name="Body Level One…"/>
          <p:cNvSpPr txBox="1">
            <a:spLocks noGrp="1"/>
          </p:cNvSpPr>
          <p:nvPr>
            <p:ph type="body" sz="quarter" idx="1" hasCustomPrompt="1"/>
          </p:nvPr>
        </p:nvSpPr>
        <p:spPr>
          <a:xfrm>
            <a:off x="4573413" y="3724700"/>
            <a:ext cx="6915192" cy="1655764"/>
          </a:xfrm>
          <a:prstGeom prst="rect">
            <a:avLst/>
          </a:prstGeom>
        </p:spPr>
        <p:txBody>
          <a:bodyPr/>
          <a:lstStyle>
            <a:lvl1pPr>
              <a:defRPr sz="2400">
                <a:solidFill>
                  <a:srgbClr val="FFFFFF"/>
                </a:solidFill>
              </a:defRPr>
            </a:lvl1pPr>
            <a:lvl2pPr marL="0" indent="0">
              <a:buSzTx/>
              <a:buNone/>
              <a:defRPr sz="2400">
                <a:solidFill>
                  <a:srgbClr val="FFFFFF"/>
                </a:solidFill>
              </a:defRPr>
            </a:lvl2pPr>
            <a:lvl3pPr marL="0" indent="0">
              <a:buSzTx/>
              <a:buNone/>
              <a:defRPr sz="2400">
                <a:solidFill>
                  <a:srgbClr val="FFFFFF"/>
                </a:solidFill>
              </a:defRPr>
            </a:lvl3pPr>
            <a:lvl4pPr marL="0" indent="0">
              <a:buSzTx/>
              <a:buNone/>
              <a:defRPr sz="2400">
                <a:solidFill>
                  <a:srgbClr val="FFFFFF"/>
                </a:solidFill>
              </a:defRPr>
            </a:lvl4pPr>
            <a:lvl5pPr marL="0" indent="0">
              <a:buSzTx/>
              <a:buNone/>
              <a:defRPr sz="2400">
                <a:solidFill>
                  <a:srgbClr val="FFFFFF"/>
                </a:solidFill>
              </a:defRPr>
            </a:lvl5pPr>
          </a:lstStyle>
          <a:p>
            <a:r>
              <a:rPr dirty="0"/>
              <a:t>Body Level One</a:t>
            </a:r>
          </a:p>
        </p:txBody>
      </p:sp>
      <p:pic>
        <p:nvPicPr>
          <p:cNvPr id="2" name="Picture 1" descr="Logo&#10;&#10;AI-generated content may be incorrect.">
            <a:extLst>
              <a:ext uri="{FF2B5EF4-FFF2-40B4-BE49-F238E27FC236}">
                <a16:creationId xmlns:a16="http://schemas.microsoft.com/office/drawing/2014/main" id="{F75E89D0-2646-E8DF-C57B-EB610EB34FC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014427" y="5765351"/>
            <a:ext cx="1617134" cy="823226"/>
          </a:xfrm>
          <a:prstGeom prst="rect">
            <a:avLst/>
          </a:prstGeom>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reserve="1">
  <p:cSld name="Title and Content_B_Burgundy">
    <p:spTree>
      <p:nvGrpSpPr>
        <p:cNvPr id="1" name=""/>
        <p:cNvGrpSpPr/>
        <p:nvPr/>
      </p:nvGrpSpPr>
      <p:grpSpPr>
        <a:xfrm>
          <a:off x="0" y="0"/>
          <a:ext cx="0" cy="0"/>
          <a:chOff x="0" y="0"/>
          <a:chExt cx="0" cy="0"/>
        </a:xfrm>
      </p:grpSpPr>
      <p:sp>
        <p:nvSpPr>
          <p:cNvPr id="37" name="Title Text"/>
          <p:cNvSpPr txBox="1">
            <a:spLocks noGrp="1"/>
          </p:cNvSpPr>
          <p:nvPr>
            <p:ph type="title"/>
          </p:nvPr>
        </p:nvSpPr>
        <p:spPr>
          <a:xfrm>
            <a:off x="849721" y="483718"/>
            <a:ext cx="10266973" cy="774459"/>
          </a:xfrm>
          <a:prstGeom prst="rect">
            <a:avLst/>
          </a:prstGeom>
        </p:spPr>
        <p:txBody>
          <a:bodyPr/>
          <a:lstStyle>
            <a:lvl1pPr>
              <a:defRPr>
                <a:solidFill>
                  <a:schemeClr val="accent4"/>
                </a:solidFill>
              </a:defRPr>
            </a:lvl1pPr>
          </a:lstStyle>
          <a:p>
            <a:r>
              <a:rPr dirty="0"/>
              <a:t>Title Text</a:t>
            </a:r>
          </a:p>
        </p:txBody>
      </p:sp>
      <p:sp>
        <p:nvSpPr>
          <p:cNvPr id="38" name="Body Level One…"/>
          <p:cNvSpPr txBox="1">
            <a:spLocks noGrp="1"/>
          </p:cNvSpPr>
          <p:nvPr>
            <p:ph type="body" idx="1" hasCustomPrompt="1"/>
          </p:nvPr>
        </p:nvSpPr>
        <p:spPr>
          <a:xfrm>
            <a:off x="820462" y="1756512"/>
            <a:ext cx="10296233" cy="4139250"/>
          </a:xfrm>
          <a:prstGeom prst="rect">
            <a:avLst/>
          </a:prstGeom>
        </p:spPr>
        <p:txBody>
          <a:bodyPr/>
          <a:lstStyle>
            <a:lvl2pPr>
              <a:buClr>
                <a:schemeClr val="accent4"/>
              </a:buClr>
              <a:defRPr/>
            </a:lvl2pPr>
          </a:lstStyle>
          <a:p>
            <a:r>
              <a:rPr dirty="0"/>
              <a:t>Body Level One</a:t>
            </a:r>
          </a:p>
          <a:p>
            <a:pPr lvl="1"/>
            <a:r>
              <a:rPr dirty="0"/>
              <a:t>Body Level Two</a:t>
            </a:r>
          </a:p>
        </p:txBody>
      </p:sp>
      <p:pic>
        <p:nvPicPr>
          <p:cNvPr id="8" name="Picture 7" descr="A black and white sign with white text&#10;&#10;Description automatically generated">
            <a:extLst>
              <a:ext uri="{FF2B5EF4-FFF2-40B4-BE49-F238E27FC236}">
                <a16:creationId xmlns:a16="http://schemas.microsoft.com/office/drawing/2014/main" id="{0DC869D5-1333-D049-206B-6883670D3D68}"/>
              </a:ext>
            </a:extLst>
          </p:cNvPr>
          <p:cNvPicPr>
            <a:picLocks noChangeAspect="1"/>
          </p:cNvPicPr>
          <p:nvPr userDrawn="1"/>
        </p:nvPicPr>
        <p:blipFill>
          <a:blip r:embed="rId2" cstate="print">
            <a:alphaModFix/>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116696" y="5895762"/>
            <a:ext cx="856096" cy="730431"/>
          </a:xfrm>
          <a:prstGeom prst="rect">
            <a:avLst/>
          </a:prstGeom>
          <a:noFill/>
        </p:spPr>
      </p:pic>
      <p:sp>
        <p:nvSpPr>
          <p:cNvPr id="2" name="L-Shape 1">
            <a:extLst>
              <a:ext uri="{FF2B5EF4-FFF2-40B4-BE49-F238E27FC236}">
                <a16:creationId xmlns:a16="http://schemas.microsoft.com/office/drawing/2014/main" id="{5A62AA5C-5CDB-EED0-A4D6-E06265EABD34}"/>
              </a:ext>
            </a:extLst>
          </p:cNvPr>
          <p:cNvSpPr/>
          <p:nvPr userDrawn="1"/>
        </p:nvSpPr>
        <p:spPr>
          <a:xfrm>
            <a:off x="571500" y="1036493"/>
            <a:ext cx="268015" cy="279928"/>
          </a:xfrm>
          <a:prstGeom prst="corner">
            <a:avLst>
              <a:gd name="adj1" fmla="val 22795"/>
              <a:gd name="adj2" fmla="val 24513"/>
            </a:avLst>
          </a:prstGeom>
          <a:solidFill>
            <a:schemeClr val="accent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L-Shape 2">
            <a:extLst>
              <a:ext uri="{FF2B5EF4-FFF2-40B4-BE49-F238E27FC236}">
                <a16:creationId xmlns:a16="http://schemas.microsoft.com/office/drawing/2014/main" id="{EFA728BA-3BD0-7318-B599-277A6458622A}"/>
              </a:ext>
            </a:extLst>
          </p:cNvPr>
          <p:cNvSpPr/>
          <p:nvPr userDrawn="1"/>
        </p:nvSpPr>
        <p:spPr>
          <a:xfrm rot="5400000">
            <a:off x="577456" y="565544"/>
            <a:ext cx="268015" cy="279928"/>
          </a:xfrm>
          <a:prstGeom prst="corner">
            <a:avLst>
              <a:gd name="adj1" fmla="val 22795"/>
              <a:gd name="adj2" fmla="val 24513"/>
            </a:avLst>
          </a:prstGeom>
          <a:solidFill>
            <a:schemeClr val="accent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4" name="L-Shape 3">
            <a:extLst>
              <a:ext uri="{FF2B5EF4-FFF2-40B4-BE49-F238E27FC236}">
                <a16:creationId xmlns:a16="http://schemas.microsoft.com/office/drawing/2014/main" id="{6409DC15-2FF8-0A24-3C73-D7C9A3C823F3}"/>
              </a:ext>
            </a:extLst>
          </p:cNvPr>
          <p:cNvSpPr/>
          <p:nvPr userDrawn="1"/>
        </p:nvSpPr>
        <p:spPr>
          <a:xfrm rot="16200000">
            <a:off x="11346528" y="1036493"/>
            <a:ext cx="268015" cy="279928"/>
          </a:xfrm>
          <a:prstGeom prst="corner">
            <a:avLst>
              <a:gd name="adj1" fmla="val 22795"/>
              <a:gd name="adj2" fmla="val 24513"/>
            </a:avLst>
          </a:prstGeom>
          <a:solidFill>
            <a:schemeClr val="accent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7" name="L-Shape 6">
            <a:extLst>
              <a:ext uri="{FF2B5EF4-FFF2-40B4-BE49-F238E27FC236}">
                <a16:creationId xmlns:a16="http://schemas.microsoft.com/office/drawing/2014/main" id="{74EE9F08-6717-A3B3-2012-5493C5A34B33}"/>
              </a:ext>
            </a:extLst>
          </p:cNvPr>
          <p:cNvSpPr/>
          <p:nvPr userDrawn="1"/>
        </p:nvSpPr>
        <p:spPr>
          <a:xfrm rot="10800000">
            <a:off x="11352484" y="565544"/>
            <a:ext cx="268015" cy="279928"/>
          </a:xfrm>
          <a:prstGeom prst="corner">
            <a:avLst>
              <a:gd name="adj1" fmla="val 22795"/>
              <a:gd name="adj2" fmla="val 24513"/>
            </a:avLst>
          </a:prstGeom>
          <a:solidFill>
            <a:schemeClr val="accent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pic>
        <p:nvPicPr>
          <p:cNvPr id="9" name="Picture 8" descr="A black and white logo&#10;&#10;Description automatically generated">
            <a:extLst>
              <a:ext uri="{FF2B5EF4-FFF2-40B4-BE49-F238E27FC236}">
                <a16:creationId xmlns:a16="http://schemas.microsoft.com/office/drawing/2014/main" id="{B1181014-EA2E-5AC6-D7B6-DD6952D088F1}"/>
              </a:ext>
            </a:extLst>
          </p:cNvPr>
          <p:cNvPicPr>
            <a:picLocks noChangeAspect="1"/>
          </p:cNvPicPr>
          <p:nvPr userDrawn="1"/>
        </p:nvPicPr>
        <p:blipFill>
          <a:blip r:embed="rId3">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9468212" y="5937652"/>
            <a:ext cx="1352560" cy="688541"/>
          </a:xfrm>
          <a:prstGeom prst="rect">
            <a:avLst/>
          </a:prstGeom>
        </p:spPr>
      </p:pic>
    </p:spTree>
    <p:extLst>
      <p:ext uri="{BB962C8B-B14F-4D97-AF65-F5344CB8AC3E}">
        <p14:creationId xmlns:p14="http://schemas.microsoft.com/office/powerpoint/2010/main" val="1623123176"/>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reserve="1">
  <p:cSld name="Title and Content_B_Purple">
    <p:spTree>
      <p:nvGrpSpPr>
        <p:cNvPr id="1" name=""/>
        <p:cNvGrpSpPr/>
        <p:nvPr/>
      </p:nvGrpSpPr>
      <p:grpSpPr>
        <a:xfrm>
          <a:off x="0" y="0"/>
          <a:ext cx="0" cy="0"/>
          <a:chOff x="0" y="0"/>
          <a:chExt cx="0" cy="0"/>
        </a:xfrm>
      </p:grpSpPr>
      <p:sp>
        <p:nvSpPr>
          <p:cNvPr id="37" name="Title Text"/>
          <p:cNvSpPr txBox="1">
            <a:spLocks noGrp="1"/>
          </p:cNvSpPr>
          <p:nvPr>
            <p:ph type="title"/>
          </p:nvPr>
        </p:nvSpPr>
        <p:spPr>
          <a:xfrm>
            <a:off x="1331272" y="536006"/>
            <a:ext cx="9743768" cy="774459"/>
          </a:xfrm>
          <a:prstGeom prst="rect">
            <a:avLst/>
          </a:prstGeom>
        </p:spPr>
        <p:txBody>
          <a:bodyPr/>
          <a:lstStyle>
            <a:lvl1pPr>
              <a:defRPr>
                <a:solidFill>
                  <a:schemeClr val="accent5"/>
                </a:solidFill>
              </a:defRPr>
            </a:lvl1pPr>
          </a:lstStyle>
          <a:p>
            <a:r>
              <a:rPr dirty="0"/>
              <a:t>Title Text</a:t>
            </a:r>
          </a:p>
        </p:txBody>
      </p:sp>
      <p:sp>
        <p:nvSpPr>
          <p:cNvPr id="38" name="Body Level One…"/>
          <p:cNvSpPr txBox="1">
            <a:spLocks noGrp="1"/>
          </p:cNvSpPr>
          <p:nvPr>
            <p:ph type="body" idx="1" hasCustomPrompt="1"/>
          </p:nvPr>
        </p:nvSpPr>
        <p:spPr>
          <a:xfrm>
            <a:off x="820463" y="1756512"/>
            <a:ext cx="10296233" cy="4000981"/>
          </a:xfrm>
          <a:prstGeom prst="rect">
            <a:avLst/>
          </a:prstGeom>
        </p:spPr>
        <p:txBody>
          <a:bodyPr/>
          <a:lstStyle>
            <a:lvl2pPr>
              <a:buClr>
                <a:schemeClr val="accent5"/>
              </a:buClr>
              <a:defRPr/>
            </a:lvl2pPr>
          </a:lstStyle>
          <a:p>
            <a:r>
              <a:rPr dirty="0"/>
              <a:t>Body Level One</a:t>
            </a:r>
          </a:p>
          <a:p>
            <a:pPr lvl="1"/>
            <a:r>
              <a:rPr dirty="0"/>
              <a:t>Body Level Two</a:t>
            </a:r>
          </a:p>
        </p:txBody>
      </p:sp>
      <p:pic>
        <p:nvPicPr>
          <p:cNvPr id="8" name="Picture 7" descr="A black and white sign with white text&#10;&#10;Description automatically generated">
            <a:extLst>
              <a:ext uri="{FF2B5EF4-FFF2-40B4-BE49-F238E27FC236}">
                <a16:creationId xmlns:a16="http://schemas.microsoft.com/office/drawing/2014/main" id="{0DC869D5-1333-D049-206B-6883670D3D68}"/>
              </a:ext>
            </a:extLst>
          </p:cNvPr>
          <p:cNvPicPr>
            <a:picLocks noChangeAspect="1"/>
          </p:cNvPicPr>
          <p:nvPr userDrawn="1"/>
        </p:nvPicPr>
        <p:blipFill>
          <a:blip r:embed="rId2" cstate="print">
            <a:alphaModFix/>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116696" y="5895762"/>
            <a:ext cx="856096" cy="730431"/>
          </a:xfrm>
          <a:prstGeom prst="rect">
            <a:avLst/>
          </a:prstGeom>
          <a:noFill/>
        </p:spPr>
      </p:pic>
      <p:sp>
        <p:nvSpPr>
          <p:cNvPr id="2" name="L-Shape 1">
            <a:extLst>
              <a:ext uri="{FF2B5EF4-FFF2-40B4-BE49-F238E27FC236}">
                <a16:creationId xmlns:a16="http://schemas.microsoft.com/office/drawing/2014/main" id="{BD1BBA49-A163-AD66-C73C-909BD1CDCC0B}"/>
              </a:ext>
            </a:extLst>
          </p:cNvPr>
          <p:cNvSpPr/>
          <p:nvPr userDrawn="1"/>
        </p:nvSpPr>
        <p:spPr>
          <a:xfrm>
            <a:off x="571500" y="1036493"/>
            <a:ext cx="268015" cy="279928"/>
          </a:xfrm>
          <a:prstGeom prst="corner">
            <a:avLst>
              <a:gd name="adj1" fmla="val 22795"/>
              <a:gd name="adj2" fmla="val 24513"/>
            </a:avLst>
          </a:prstGeom>
          <a:solidFill>
            <a:schemeClr val="accent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 name="L-Shape 2">
            <a:extLst>
              <a:ext uri="{FF2B5EF4-FFF2-40B4-BE49-F238E27FC236}">
                <a16:creationId xmlns:a16="http://schemas.microsoft.com/office/drawing/2014/main" id="{FA82605D-DFF9-AFAB-F56C-B115348C4B79}"/>
              </a:ext>
            </a:extLst>
          </p:cNvPr>
          <p:cNvSpPr/>
          <p:nvPr userDrawn="1"/>
        </p:nvSpPr>
        <p:spPr>
          <a:xfrm rot="5400000">
            <a:off x="577456" y="565544"/>
            <a:ext cx="268015" cy="279928"/>
          </a:xfrm>
          <a:prstGeom prst="corner">
            <a:avLst>
              <a:gd name="adj1" fmla="val 22795"/>
              <a:gd name="adj2" fmla="val 24513"/>
            </a:avLst>
          </a:prstGeom>
          <a:solidFill>
            <a:schemeClr val="accent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4" name="L-Shape 3">
            <a:extLst>
              <a:ext uri="{FF2B5EF4-FFF2-40B4-BE49-F238E27FC236}">
                <a16:creationId xmlns:a16="http://schemas.microsoft.com/office/drawing/2014/main" id="{12E9E5CD-A4A4-456E-86D1-570D0D7B5A92}"/>
              </a:ext>
            </a:extLst>
          </p:cNvPr>
          <p:cNvSpPr/>
          <p:nvPr userDrawn="1"/>
        </p:nvSpPr>
        <p:spPr>
          <a:xfrm rot="16200000">
            <a:off x="11346528" y="1036493"/>
            <a:ext cx="268015" cy="279928"/>
          </a:xfrm>
          <a:prstGeom prst="corner">
            <a:avLst>
              <a:gd name="adj1" fmla="val 22795"/>
              <a:gd name="adj2" fmla="val 24513"/>
            </a:avLst>
          </a:prstGeom>
          <a:solidFill>
            <a:schemeClr val="accent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7" name="L-Shape 6">
            <a:extLst>
              <a:ext uri="{FF2B5EF4-FFF2-40B4-BE49-F238E27FC236}">
                <a16:creationId xmlns:a16="http://schemas.microsoft.com/office/drawing/2014/main" id="{C5972FE7-8D88-83E9-34AC-929C93B4275D}"/>
              </a:ext>
            </a:extLst>
          </p:cNvPr>
          <p:cNvSpPr/>
          <p:nvPr userDrawn="1"/>
        </p:nvSpPr>
        <p:spPr>
          <a:xfrm rot="10800000">
            <a:off x="11352484" y="565544"/>
            <a:ext cx="268015" cy="279928"/>
          </a:xfrm>
          <a:prstGeom prst="corner">
            <a:avLst>
              <a:gd name="adj1" fmla="val 22795"/>
              <a:gd name="adj2" fmla="val 24513"/>
            </a:avLst>
          </a:prstGeom>
          <a:solidFill>
            <a:schemeClr val="accent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pic>
        <p:nvPicPr>
          <p:cNvPr id="9" name="Picture 8" descr="A black and white logo&#10;&#10;Description automatically generated">
            <a:extLst>
              <a:ext uri="{FF2B5EF4-FFF2-40B4-BE49-F238E27FC236}">
                <a16:creationId xmlns:a16="http://schemas.microsoft.com/office/drawing/2014/main" id="{F938826B-3A27-8D2F-55AE-7270B9638826}"/>
              </a:ext>
            </a:extLst>
          </p:cNvPr>
          <p:cNvPicPr>
            <a:picLocks noChangeAspect="1"/>
          </p:cNvPicPr>
          <p:nvPr userDrawn="1"/>
        </p:nvPicPr>
        <p:blipFill>
          <a:blip r:embed="rId3">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9468212" y="5937652"/>
            <a:ext cx="1352560" cy="688541"/>
          </a:xfrm>
          <a:prstGeom prst="rect">
            <a:avLst/>
          </a:prstGeom>
        </p:spPr>
      </p:pic>
    </p:spTree>
    <p:extLst>
      <p:ext uri="{BB962C8B-B14F-4D97-AF65-F5344CB8AC3E}">
        <p14:creationId xmlns:p14="http://schemas.microsoft.com/office/powerpoint/2010/main" val="3656255404"/>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_B_Yellow">
    <p:spTree>
      <p:nvGrpSpPr>
        <p:cNvPr id="1" name=""/>
        <p:cNvGrpSpPr/>
        <p:nvPr/>
      </p:nvGrpSpPr>
      <p:grpSpPr>
        <a:xfrm>
          <a:off x="0" y="0"/>
          <a:ext cx="0" cy="0"/>
          <a:chOff x="0" y="0"/>
          <a:chExt cx="0" cy="0"/>
        </a:xfrm>
      </p:grpSpPr>
      <p:pic>
        <p:nvPicPr>
          <p:cNvPr id="3" name="Picture 2" descr="A black and white sign with white text&#10;&#10;Description automatically generated">
            <a:extLst>
              <a:ext uri="{FF2B5EF4-FFF2-40B4-BE49-F238E27FC236}">
                <a16:creationId xmlns:a16="http://schemas.microsoft.com/office/drawing/2014/main" id="{DC36AEA6-9796-2031-4A1D-BDBDF6D918EF}"/>
              </a:ext>
            </a:extLst>
          </p:cNvPr>
          <p:cNvPicPr>
            <a:picLocks noChangeAspect="1"/>
          </p:cNvPicPr>
          <p:nvPr userDrawn="1"/>
        </p:nvPicPr>
        <p:blipFill>
          <a:blip r:embed="rId2" cstate="print">
            <a:alphaModFix/>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116696" y="5895762"/>
            <a:ext cx="856096" cy="730431"/>
          </a:xfrm>
          <a:prstGeom prst="rect">
            <a:avLst/>
          </a:prstGeom>
          <a:noFill/>
        </p:spPr>
      </p:pic>
      <p:sp>
        <p:nvSpPr>
          <p:cNvPr id="11" name="Title Text">
            <a:extLst>
              <a:ext uri="{FF2B5EF4-FFF2-40B4-BE49-F238E27FC236}">
                <a16:creationId xmlns:a16="http://schemas.microsoft.com/office/drawing/2014/main" id="{ADC12175-458E-6E84-0BCB-FB1DFCB2FE93}"/>
              </a:ext>
            </a:extLst>
          </p:cNvPr>
          <p:cNvSpPr txBox="1">
            <a:spLocks noGrp="1"/>
          </p:cNvSpPr>
          <p:nvPr>
            <p:ph type="title"/>
          </p:nvPr>
        </p:nvSpPr>
        <p:spPr>
          <a:xfrm>
            <a:off x="1066031" y="536006"/>
            <a:ext cx="10050663" cy="774459"/>
          </a:xfrm>
          <a:prstGeom prst="rect">
            <a:avLst/>
          </a:prstGeom>
        </p:spPr>
        <p:txBody>
          <a:bodyPr/>
          <a:lstStyle>
            <a:lvl1pPr>
              <a:defRPr>
                <a:solidFill>
                  <a:schemeClr val="accent1"/>
                </a:solidFill>
              </a:defRPr>
            </a:lvl1pPr>
          </a:lstStyle>
          <a:p>
            <a:r>
              <a:rPr dirty="0"/>
              <a:t>Title Text</a:t>
            </a:r>
          </a:p>
        </p:txBody>
      </p:sp>
      <p:sp>
        <p:nvSpPr>
          <p:cNvPr id="12" name="Body Level One…">
            <a:extLst>
              <a:ext uri="{FF2B5EF4-FFF2-40B4-BE49-F238E27FC236}">
                <a16:creationId xmlns:a16="http://schemas.microsoft.com/office/drawing/2014/main" id="{B7EAA108-8C92-5CE5-8862-2C105A2B405B}"/>
              </a:ext>
            </a:extLst>
          </p:cNvPr>
          <p:cNvSpPr txBox="1">
            <a:spLocks noGrp="1"/>
          </p:cNvSpPr>
          <p:nvPr>
            <p:ph type="body" idx="1" hasCustomPrompt="1"/>
          </p:nvPr>
        </p:nvSpPr>
        <p:spPr>
          <a:xfrm>
            <a:off x="820462" y="1756513"/>
            <a:ext cx="10296233" cy="4139250"/>
          </a:xfrm>
          <a:prstGeom prst="rect">
            <a:avLst/>
          </a:prstGeom>
        </p:spPr>
        <p:txBody>
          <a:bodyPr/>
          <a:lstStyle>
            <a:lvl2pPr>
              <a:buClr>
                <a:srgbClr val="FEC555"/>
              </a:buClr>
              <a:defRPr/>
            </a:lvl2pPr>
          </a:lstStyle>
          <a:p>
            <a:r>
              <a:rPr dirty="0"/>
              <a:t>Body Level One</a:t>
            </a:r>
          </a:p>
          <a:p>
            <a:pPr lvl="1"/>
            <a:r>
              <a:rPr dirty="0"/>
              <a:t>Body Level Two</a:t>
            </a:r>
          </a:p>
        </p:txBody>
      </p:sp>
      <p:sp>
        <p:nvSpPr>
          <p:cNvPr id="4" name="L-Shape 3">
            <a:extLst>
              <a:ext uri="{FF2B5EF4-FFF2-40B4-BE49-F238E27FC236}">
                <a16:creationId xmlns:a16="http://schemas.microsoft.com/office/drawing/2014/main" id="{F01328E9-3D5C-1C13-BE2E-EAFDA453D067}"/>
              </a:ext>
            </a:extLst>
          </p:cNvPr>
          <p:cNvSpPr/>
          <p:nvPr userDrawn="1"/>
        </p:nvSpPr>
        <p:spPr>
          <a:xfrm>
            <a:off x="571500" y="1036493"/>
            <a:ext cx="268015" cy="279928"/>
          </a:xfrm>
          <a:prstGeom prst="corner">
            <a:avLst>
              <a:gd name="adj1" fmla="val 22795"/>
              <a:gd name="adj2" fmla="val 24513"/>
            </a:avLst>
          </a:prstGeom>
          <a:solidFill>
            <a:schemeClr val="accent6"/>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5" name="L-Shape 4">
            <a:extLst>
              <a:ext uri="{FF2B5EF4-FFF2-40B4-BE49-F238E27FC236}">
                <a16:creationId xmlns:a16="http://schemas.microsoft.com/office/drawing/2014/main" id="{74A8336E-0534-35B7-ABB4-240D4A922BBB}"/>
              </a:ext>
            </a:extLst>
          </p:cNvPr>
          <p:cNvSpPr/>
          <p:nvPr userDrawn="1"/>
        </p:nvSpPr>
        <p:spPr>
          <a:xfrm rot="5400000">
            <a:off x="577456" y="565544"/>
            <a:ext cx="268015" cy="279928"/>
          </a:xfrm>
          <a:prstGeom prst="corner">
            <a:avLst>
              <a:gd name="adj1" fmla="val 22795"/>
              <a:gd name="adj2" fmla="val 24513"/>
            </a:avLst>
          </a:prstGeom>
          <a:solidFill>
            <a:schemeClr val="accent6"/>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6" name="L-Shape 5">
            <a:extLst>
              <a:ext uri="{FF2B5EF4-FFF2-40B4-BE49-F238E27FC236}">
                <a16:creationId xmlns:a16="http://schemas.microsoft.com/office/drawing/2014/main" id="{1CFB39C4-731B-42C4-99A5-2548FD6B2392}"/>
              </a:ext>
            </a:extLst>
          </p:cNvPr>
          <p:cNvSpPr/>
          <p:nvPr userDrawn="1"/>
        </p:nvSpPr>
        <p:spPr>
          <a:xfrm rot="16200000">
            <a:off x="11346528" y="1036493"/>
            <a:ext cx="268015" cy="279928"/>
          </a:xfrm>
          <a:prstGeom prst="corner">
            <a:avLst>
              <a:gd name="adj1" fmla="val 22795"/>
              <a:gd name="adj2" fmla="val 24513"/>
            </a:avLst>
          </a:prstGeom>
          <a:solidFill>
            <a:schemeClr val="accent6"/>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7" name="L-Shape 6">
            <a:extLst>
              <a:ext uri="{FF2B5EF4-FFF2-40B4-BE49-F238E27FC236}">
                <a16:creationId xmlns:a16="http://schemas.microsoft.com/office/drawing/2014/main" id="{14C0CA8E-B849-A74E-687C-F962838928FE}"/>
              </a:ext>
            </a:extLst>
          </p:cNvPr>
          <p:cNvSpPr/>
          <p:nvPr userDrawn="1"/>
        </p:nvSpPr>
        <p:spPr>
          <a:xfrm rot="10800000">
            <a:off x="11352484" y="565544"/>
            <a:ext cx="268015" cy="279928"/>
          </a:xfrm>
          <a:prstGeom prst="corner">
            <a:avLst>
              <a:gd name="adj1" fmla="val 22795"/>
              <a:gd name="adj2" fmla="val 24513"/>
            </a:avLst>
          </a:prstGeom>
          <a:solidFill>
            <a:schemeClr val="accent6"/>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pic>
        <p:nvPicPr>
          <p:cNvPr id="9" name="Picture 8" descr="A black and white logo&#10;&#10;Description automatically generated">
            <a:extLst>
              <a:ext uri="{FF2B5EF4-FFF2-40B4-BE49-F238E27FC236}">
                <a16:creationId xmlns:a16="http://schemas.microsoft.com/office/drawing/2014/main" id="{76FAD374-4F1F-BB20-1197-EA22AF4DC3AF}"/>
              </a:ext>
            </a:extLst>
          </p:cNvPr>
          <p:cNvPicPr>
            <a:picLocks noChangeAspect="1"/>
          </p:cNvPicPr>
          <p:nvPr userDrawn="1"/>
        </p:nvPicPr>
        <p:blipFill>
          <a:blip r:embed="rId3">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9468212" y="5937652"/>
            <a:ext cx="1352560" cy="688541"/>
          </a:xfrm>
          <a:prstGeom prst="rect">
            <a:avLst/>
          </a:prstGeom>
        </p:spPr>
      </p:pic>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Summary Slide 1">
    <p:spTree>
      <p:nvGrpSpPr>
        <p:cNvPr id="1" name=""/>
        <p:cNvGrpSpPr/>
        <p:nvPr/>
      </p:nvGrpSpPr>
      <p:grpSpPr>
        <a:xfrm>
          <a:off x="0" y="0"/>
          <a:ext cx="0" cy="0"/>
          <a:chOff x="0" y="0"/>
          <a:chExt cx="0" cy="0"/>
        </a:xfrm>
      </p:grpSpPr>
      <p:sp>
        <p:nvSpPr>
          <p:cNvPr id="6" name="Rectangle 7">
            <a:extLst>
              <a:ext uri="{FF2B5EF4-FFF2-40B4-BE49-F238E27FC236}">
                <a16:creationId xmlns:a16="http://schemas.microsoft.com/office/drawing/2014/main" id="{0D142A12-7811-7E8D-CE97-19E4CCEE2618}"/>
              </a:ext>
            </a:extLst>
          </p:cNvPr>
          <p:cNvSpPr/>
          <p:nvPr userDrawn="1"/>
        </p:nvSpPr>
        <p:spPr>
          <a:xfrm>
            <a:off x="0" y="0"/>
            <a:ext cx="4463845" cy="6858000"/>
          </a:xfrm>
          <a:prstGeom prst="rect">
            <a:avLst/>
          </a:prstGeom>
          <a:solidFill>
            <a:schemeClr val="accent3"/>
          </a:solidFill>
          <a:ln w="12700">
            <a:miter lim="400000"/>
          </a:ln>
        </p:spPr>
        <p:txBody>
          <a:bodyPr lIns="45718" tIns="45718" rIns="45718" bIns="45718" anchor="ctr"/>
          <a:lstStyle/>
          <a:p>
            <a:pPr algn="ctr">
              <a:defRPr>
                <a:solidFill>
                  <a:srgbClr val="FFFFFF"/>
                </a:solidFill>
              </a:defRPr>
            </a:pPr>
            <a:endParaRPr/>
          </a:p>
        </p:txBody>
      </p:sp>
      <p:pic>
        <p:nvPicPr>
          <p:cNvPr id="3" name="DMHAS Logo White.png" descr="DMHAS Logo White.png">
            <a:extLst>
              <a:ext uri="{FF2B5EF4-FFF2-40B4-BE49-F238E27FC236}">
                <a16:creationId xmlns:a16="http://schemas.microsoft.com/office/drawing/2014/main" id="{A0D68394-1FD9-2637-8E61-65AD65CCCEF4}"/>
              </a:ext>
            </a:extLst>
          </p:cNvPr>
          <p:cNvPicPr>
            <a:picLocks noChangeAspect="1"/>
          </p:cNvPicPr>
          <p:nvPr userDrawn="1"/>
        </p:nvPicPr>
        <p:blipFill>
          <a:blip r:embed="rId2"/>
          <a:stretch>
            <a:fillRect/>
          </a:stretch>
        </p:blipFill>
        <p:spPr>
          <a:xfrm>
            <a:off x="9972528" y="378899"/>
            <a:ext cx="903375" cy="521324"/>
          </a:xfrm>
          <a:prstGeom prst="rect">
            <a:avLst/>
          </a:prstGeom>
          <a:ln w="12700">
            <a:miter lim="400000"/>
          </a:ln>
        </p:spPr>
      </p:pic>
      <p:pic>
        <p:nvPicPr>
          <p:cNvPr id="4" name="Picture 3" descr="A black and white sign with white text&#10;&#10;Description automatically generated">
            <a:extLst>
              <a:ext uri="{FF2B5EF4-FFF2-40B4-BE49-F238E27FC236}">
                <a16:creationId xmlns:a16="http://schemas.microsoft.com/office/drawing/2014/main" id="{B1B01B0D-7692-E841-9D3F-D94482C855D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77840" y="325394"/>
            <a:ext cx="723571" cy="617359"/>
          </a:xfrm>
          <a:prstGeom prst="rect">
            <a:avLst/>
          </a:prstGeom>
        </p:spPr>
      </p:pic>
      <p:sp>
        <p:nvSpPr>
          <p:cNvPr id="57" name="Body Level One…"/>
          <p:cNvSpPr txBox="1">
            <a:spLocks noGrp="1"/>
          </p:cNvSpPr>
          <p:nvPr>
            <p:ph type="body" sz="half" idx="1"/>
          </p:nvPr>
        </p:nvSpPr>
        <p:spPr>
          <a:xfrm>
            <a:off x="4382304" y="814933"/>
            <a:ext cx="7270182" cy="4661917"/>
          </a:xfrm>
          <a:prstGeom prst="rect">
            <a:avLst/>
          </a:prstGeom>
        </p:spPr>
        <p:txBody>
          <a:bodyPr anchor="ctr"/>
          <a:lstStyle>
            <a:lvl1pPr marL="0" indent="0">
              <a:spcBef>
                <a:spcPts val="1600"/>
              </a:spcBef>
              <a:buClr>
                <a:schemeClr val="accent6"/>
              </a:buClr>
              <a:buSzPct val="110000"/>
              <a:buFontTx/>
              <a:buNone/>
              <a:defRPr sz="1600"/>
            </a:lvl1pPr>
            <a:lvl2pPr marL="320040" indent="0">
              <a:spcBef>
                <a:spcPts val="1600"/>
              </a:spcBef>
              <a:buClr>
                <a:schemeClr val="accent6"/>
              </a:buClr>
              <a:buFontTx/>
              <a:buNone/>
              <a:defRPr sz="1600"/>
            </a:lvl2pPr>
            <a:lvl3pPr marL="731519" indent="0">
              <a:spcBef>
                <a:spcPts val="1600"/>
              </a:spcBef>
              <a:buClr>
                <a:schemeClr val="accent6"/>
              </a:buClr>
              <a:buFontTx/>
              <a:buNone/>
              <a:defRPr sz="1600"/>
            </a:lvl3pPr>
            <a:lvl4pPr marL="1188721" indent="0">
              <a:spcBef>
                <a:spcPts val="1600"/>
              </a:spcBef>
              <a:buClr>
                <a:schemeClr val="accent6"/>
              </a:buClr>
              <a:buFontTx/>
              <a:buNone/>
              <a:defRPr sz="1600"/>
            </a:lvl4pPr>
            <a:lvl5pPr marL="1554481" indent="0">
              <a:spcBef>
                <a:spcPts val="1600"/>
              </a:spcBef>
              <a:buClr>
                <a:schemeClr val="accent6"/>
              </a:buClr>
              <a:buFontTx/>
              <a:buNone/>
              <a:defRPr sz="160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8" name="Title Text"/>
          <p:cNvSpPr txBox="1">
            <a:spLocks noGrp="1"/>
          </p:cNvSpPr>
          <p:nvPr>
            <p:ph type="title" hasCustomPrompt="1"/>
          </p:nvPr>
        </p:nvSpPr>
        <p:spPr>
          <a:xfrm>
            <a:off x="539514" y="2641500"/>
            <a:ext cx="2866877" cy="2556164"/>
          </a:xfrm>
          <a:prstGeom prst="rect">
            <a:avLst/>
          </a:prstGeom>
        </p:spPr>
        <p:txBody>
          <a:bodyPr anchor="t"/>
          <a:lstStyle>
            <a:lvl1pPr>
              <a:lnSpc>
                <a:spcPct val="80000"/>
              </a:lnSpc>
              <a:defRPr sz="2800">
                <a:solidFill>
                  <a:srgbClr val="FFFFFF"/>
                </a:solidFill>
              </a:defRPr>
            </a:lvl1pPr>
          </a:lstStyle>
          <a:p>
            <a:r>
              <a:rPr dirty="0"/>
              <a:t>Title Text</a:t>
            </a:r>
          </a:p>
        </p:txBody>
      </p:sp>
      <p:pic>
        <p:nvPicPr>
          <p:cNvPr id="9" name="Picture 8" descr="A black and white sign with white text&#10;&#10;Description automatically generated">
            <a:extLst>
              <a:ext uri="{FF2B5EF4-FFF2-40B4-BE49-F238E27FC236}">
                <a16:creationId xmlns:a16="http://schemas.microsoft.com/office/drawing/2014/main" id="{1F7351CC-F751-2CCB-1A0A-D7738B45D023}"/>
              </a:ext>
            </a:extLst>
          </p:cNvPr>
          <p:cNvPicPr>
            <a:picLocks noChangeAspect="1"/>
          </p:cNvPicPr>
          <p:nvPr userDrawn="1"/>
        </p:nvPicPr>
        <p:blipFill>
          <a:blip r:embed="rId4" cstate="print">
            <a:alphaModFix/>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116696" y="5895762"/>
            <a:ext cx="856096" cy="730431"/>
          </a:xfrm>
          <a:prstGeom prst="rect">
            <a:avLst/>
          </a:prstGeom>
          <a:noFill/>
        </p:spPr>
      </p:pic>
      <p:pic>
        <p:nvPicPr>
          <p:cNvPr id="7" name="Picture 6" descr="A black and white logo&#10;&#10;Description automatically generated">
            <a:extLst>
              <a:ext uri="{FF2B5EF4-FFF2-40B4-BE49-F238E27FC236}">
                <a16:creationId xmlns:a16="http://schemas.microsoft.com/office/drawing/2014/main" id="{4D9C0A08-3FE2-6CCF-42AD-BDB3507C0170}"/>
              </a:ext>
            </a:extLst>
          </p:cNvPr>
          <p:cNvPicPr>
            <a:picLocks noChangeAspect="1"/>
          </p:cNvPicPr>
          <p:nvPr userDrawn="1"/>
        </p:nvPicPr>
        <p:blipFill>
          <a:blip r:embed="rId5">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9468212" y="5937652"/>
            <a:ext cx="1352560" cy="688541"/>
          </a:xfrm>
          <a:prstGeom prst="rect">
            <a:avLst/>
          </a:prstGeom>
        </p:spPr>
      </p:pic>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Photo-Heavy Slide 2">
    <p:spTree>
      <p:nvGrpSpPr>
        <p:cNvPr id="1" name=""/>
        <p:cNvGrpSpPr/>
        <p:nvPr/>
      </p:nvGrpSpPr>
      <p:grpSpPr>
        <a:xfrm>
          <a:off x="0" y="0"/>
          <a:ext cx="0" cy="0"/>
          <a:chOff x="0" y="0"/>
          <a:chExt cx="0" cy="0"/>
        </a:xfrm>
      </p:grpSpPr>
      <p:sp>
        <p:nvSpPr>
          <p:cNvPr id="6" name="Rectangle 7">
            <a:extLst>
              <a:ext uri="{FF2B5EF4-FFF2-40B4-BE49-F238E27FC236}">
                <a16:creationId xmlns:a16="http://schemas.microsoft.com/office/drawing/2014/main" id="{0D142A12-7811-7E8D-CE97-19E4CCEE2618}"/>
              </a:ext>
            </a:extLst>
          </p:cNvPr>
          <p:cNvSpPr/>
          <p:nvPr userDrawn="1"/>
        </p:nvSpPr>
        <p:spPr>
          <a:xfrm>
            <a:off x="0" y="0"/>
            <a:ext cx="5694301" cy="6858000"/>
          </a:xfrm>
          <a:prstGeom prst="rect">
            <a:avLst/>
          </a:prstGeom>
          <a:solidFill>
            <a:schemeClr val="accent3"/>
          </a:solidFill>
          <a:ln w="12700">
            <a:miter lim="400000"/>
          </a:ln>
        </p:spPr>
        <p:txBody>
          <a:bodyPr lIns="45718" tIns="45718" rIns="45718" bIns="45718" anchor="ctr"/>
          <a:lstStyle/>
          <a:p>
            <a:pPr algn="ctr">
              <a:defRPr>
                <a:solidFill>
                  <a:srgbClr val="FFFFFF"/>
                </a:solidFill>
              </a:defRPr>
            </a:pPr>
            <a:endParaRPr/>
          </a:p>
        </p:txBody>
      </p:sp>
      <p:pic>
        <p:nvPicPr>
          <p:cNvPr id="3" name="DMHAS Logo White.png" descr="DMHAS Logo White.png">
            <a:extLst>
              <a:ext uri="{FF2B5EF4-FFF2-40B4-BE49-F238E27FC236}">
                <a16:creationId xmlns:a16="http://schemas.microsoft.com/office/drawing/2014/main" id="{A0D68394-1FD9-2637-8E61-65AD65CCCEF4}"/>
              </a:ext>
            </a:extLst>
          </p:cNvPr>
          <p:cNvPicPr>
            <a:picLocks noChangeAspect="1"/>
          </p:cNvPicPr>
          <p:nvPr userDrawn="1"/>
        </p:nvPicPr>
        <p:blipFill>
          <a:blip r:embed="rId2"/>
          <a:stretch>
            <a:fillRect/>
          </a:stretch>
        </p:blipFill>
        <p:spPr>
          <a:xfrm>
            <a:off x="9972528" y="378899"/>
            <a:ext cx="903375" cy="521324"/>
          </a:xfrm>
          <a:prstGeom prst="rect">
            <a:avLst/>
          </a:prstGeom>
          <a:ln w="12700">
            <a:miter lim="400000"/>
          </a:ln>
        </p:spPr>
      </p:pic>
      <p:pic>
        <p:nvPicPr>
          <p:cNvPr id="4" name="Picture 3" descr="A black and white sign with white text&#10;&#10;Description automatically generated">
            <a:extLst>
              <a:ext uri="{FF2B5EF4-FFF2-40B4-BE49-F238E27FC236}">
                <a16:creationId xmlns:a16="http://schemas.microsoft.com/office/drawing/2014/main" id="{B1B01B0D-7692-E841-9D3F-D94482C855D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77840" y="325394"/>
            <a:ext cx="723571" cy="617359"/>
          </a:xfrm>
          <a:prstGeom prst="rect">
            <a:avLst/>
          </a:prstGeom>
        </p:spPr>
      </p:pic>
      <p:sp>
        <p:nvSpPr>
          <p:cNvPr id="57" name="Body Level One…"/>
          <p:cNvSpPr txBox="1">
            <a:spLocks noGrp="1"/>
          </p:cNvSpPr>
          <p:nvPr>
            <p:ph type="body" sz="half" idx="1"/>
          </p:nvPr>
        </p:nvSpPr>
        <p:spPr>
          <a:xfrm>
            <a:off x="5896238" y="1253329"/>
            <a:ext cx="5181602" cy="4351341"/>
          </a:xfrm>
          <a:prstGeom prst="rect">
            <a:avLst/>
          </a:prstGeom>
        </p:spPr>
        <p:txBody>
          <a:bodyPr anchor="ctr"/>
          <a:lstStyle>
            <a:lvl1pPr marL="0" indent="0">
              <a:spcBef>
                <a:spcPts val="1600"/>
              </a:spcBef>
              <a:buClr>
                <a:schemeClr val="accent6"/>
              </a:buClr>
              <a:buSzPct val="110000"/>
              <a:buFontTx/>
              <a:buNone/>
              <a:defRPr sz="1600"/>
            </a:lvl1pPr>
            <a:lvl2pPr marL="320040" indent="0">
              <a:spcBef>
                <a:spcPts val="1600"/>
              </a:spcBef>
              <a:buClr>
                <a:schemeClr val="accent6"/>
              </a:buClr>
              <a:buFontTx/>
              <a:buNone/>
              <a:defRPr sz="1600"/>
            </a:lvl2pPr>
            <a:lvl3pPr marL="731519" indent="0">
              <a:spcBef>
                <a:spcPts val="1600"/>
              </a:spcBef>
              <a:buClr>
                <a:schemeClr val="accent6"/>
              </a:buClr>
              <a:buFontTx/>
              <a:buNone/>
              <a:defRPr sz="1600"/>
            </a:lvl3pPr>
            <a:lvl4pPr marL="1188721" indent="0">
              <a:spcBef>
                <a:spcPts val="1600"/>
              </a:spcBef>
              <a:buClr>
                <a:schemeClr val="accent6"/>
              </a:buClr>
              <a:buFontTx/>
              <a:buNone/>
              <a:defRPr sz="1600"/>
            </a:lvl4pPr>
            <a:lvl5pPr marL="1554481" indent="0">
              <a:spcBef>
                <a:spcPts val="1600"/>
              </a:spcBef>
              <a:buClr>
                <a:schemeClr val="accent6"/>
              </a:buClr>
              <a:buFontTx/>
              <a:buNone/>
              <a:defRPr sz="160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8" name="Title Text"/>
          <p:cNvSpPr txBox="1">
            <a:spLocks noGrp="1"/>
          </p:cNvSpPr>
          <p:nvPr>
            <p:ph type="title" hasCustomPrompt="1"/>
          </p:nvPr>
        </p:nvSpPr>
        <p:spPr>
          <a:xfrm>
            <a:off x="539514" y="2641500"/>
            <a:ext cx="2866877" cy="2556164"/>
          </a:xfrm>
          <a:prstGeom prst="rect">
            <a:avLst/>
          </a:prstGeom>
        </p:spPr>
        <p:txBody>
          <a:bodyPr anchor="t"/>
          <a:lstStyle>
            <a:lvl1pPr>
              <a:lnSpc>
                <a:spcPct val="80000"/>
              </a:lnSpc>
              <a:defRPr sz="2800">
                <a:solidFill>
                  <a:srgbClr val="FFFFFF"/>
                </a:solidFill>
              </a:defRPr>
            </a:lvl1pPr>
          </a:lstStyle>
          <a:p>
            <a:r>
              <a:rPr dirty="0"/>
              <a:t>Title Text</a:t>
            </a:r>
          </a:p>
        </p:txBody>
      </p:sp>
      <p:pic>
        <p:nvPicPr>
          <p:cNvPr id="7" name="Picture 6" descr="A black and white sign with white text&#10;&#10;Description automatically generated">
            <a:extLst>
              <a:ext uri="{FF2B5EF4-FFF2-40B4-BE49-F238E27FC236}">
                <a16:creationId xmlns:a16="http://schemas.microsoft.com/office/drawing/2014/main" id="{A0D37B27-CCFA-198C-3263-2C549FE3361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20715" y="6111632"/>
            <a:ext cx="684976" cy="584429"/>
          </a:xfrm>
          <a:prstGeom prst="rect">
            <a:avLst/>
          </a:prstGeom>
        </p:spPr>
      </p:pic>
      <p:pic>
        <p:nvPicPr>
          <p:cNvPr id="9" name="Picture 8" descr="Logo&#10;&#10;AI-generated content may be incorrect.">
            <a:extLst>
              <a:ext uri="{FF2B5EF4-FFF2-40B4-BE49-F238E27FC236}">
                <a16:creationId xmlns:a16="http://schemas.microsoft.com/office/drawing/2014/main" id="{7DBD087E-52A5-FD4D-0E7F-2A033907CFF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9514" y="6151135"/>
            <a:ext cx="1056072" cy="537609"/>
          </a:xfrm>
          <a:prstGeom prst="rect">
            <a:avLst/>
          </a:prstGeom>
        </p:spPr>
      </p:pic>
    </p:spTree>
    <p:extLst>
      <p:ext uri="{BB962C8B-B14F-4D97-AF65-F5344CB8AC3E}">
        <p14:creationId xmlns:p14="http://schemas.microsoft.com/office/powerpoint/2010/main" val="3881141148"/>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reserve="1">
  <p:cSld name="3_Title Slide">
    <p:bg>
      <p:bgPr>
        <a:solidFill>
          <a:schemeClr val="accent3"/>
        </a:solidFill>
        <a:effectLst/>
      </p:bgPr>
    </p:bg>
    <p:spTree>
      <p:nvGrpSpPr>
        <p:cNvPr id="1" name=""/>
        <p:cNvGrpSpPr/>
        <p:nvPr/>
      </p:nvGrpSpPr>
      <p:grpSpPr>
        <a:xfrm>
          <a:off x="0" y="0"/>
          <a:ext cx="0" cy="0"/>
          <a:chOff x="0" y="0"/>
          <a:chExt cx="0" cy="0"/>
        </a:xfrm>
      </p:grpSpPr>
      <p:pic>
        <p:nvPicPr>
          <p:cNvPr id="9" name="Picture 8" descr="A blue and black background&#10;&#10;Description automatically generated with medium confidence">
            <a:extLst>
              <a:ext uri="{FF2B5EF4-FFF2-40B4-BE49-F238E27FC236}">
                <a16:creationId xmlns:a16="http://schemas.microsoft.com/office/drawing/2014/main" id="{9141EE7E-5706-987D-4A86-D63060722D39}"/>
              </a:ext>
            </a:extLst>
          </p:cNvPr>
          <p:cNvPicPr>
            <a:picLocks noChangeAspect="1"/>
          </p:cNvPicPr>
          <p:nvPr userDrawn="1"/>
        </p:nvPicPr>
        <p:blipFill>
          <a:blip r:embed="rId2">
            <a:alphaModFix amt="75000"/>
            <a:extLst>
              <a:ext uri="{BEBA8EAE-BF5A-486C-A8C5-ECC9F3942E4B}">
                <a14:imgProps xmlns:a14="http://schemas.microsoft.com/office/drawing/2010/main">
                  <a14:imgLayer r:embed="rId3">
                    <a14:imgEffect>
                      <a14:colorTemperature colorTemp="5617"/>
                    </a14:imgEffect>
                    <a14:imgEffect>
                      <a14:saturation sat="88000"/>
                    </a14:imgEffect>
                  </a14:imgLayer>
                </a14:imgProps>
              </a:ext>
              <a:ext uri="{28A0092B-C50C-407E-A947-70E740481C1C}">
                <a14:useLocalDpi xmlns:a14="http://schemas.microsoft.com/office/drawing/2010/main" val="0"/>
              </a:ext>
            </a:extLst>
          </a:blip>
          <a:stretch>
            <a:fillRect/>
          </a:stretch>
        </p:blipFill>
        <p:spPr>
          <a:xfrm>
            <a:off x="0" y="4521200"/>
            <a:ext cx="12192000" cy="2336800"/>
          </a:xfrm>
          <a:prstGeom prst="rect">
            <a:avLst/>
          </a:prstGeom>
        </p:spPr>
      </p:pic>
      <p:sp>
        <p:nvSpPr>
          <p:cNvPr id="69" name="Title Text"/>
          <p:cNvSpPr txBox="1">
            <a:spLocks noGrp="1"/>
          </p:cNvSpPr>
          <p:nvPr>
            <p:ph type="title"/>
          </p:nvPr>
        </p:nvSpPr>
        <p:spPr>
          <a:xfrm>
            <a:off x="1227140" y="2218133"/>
            <a:ext cx="7424857" cy="1386662"/>
          </a:xfrm>
          <a:prstGeom prst="rect">
            <a:avLst/>
          </a:prstGeom>
        </p:spPr>
        <p:txBody>
          <a:bodyPr/>
          <a:lstStyle>
            <a:lvl1pPr>
              <a:lnSpc>
                <a:spcPct val="80000"/>
              </a:lnSpc>
              <a:defRPr sz="4400">
                <a:solidFill>
                  <a:srgbClr val="FFFFFF"/>
                </a:solidFill>
              </a:defRPr>
            </a:lvl1pPr>
          </a:lstStyle>
          <a:p>
            <a:r>
              <a:t>Title Text</a:t>
            </a:r>
          </a:p>
        </p:txBody>
      </p:sp>
      <p:sp>
        <p:nvSpPr>
          <p:cNvPr id="70" name="Body Level One…"/>
          <p:cNvSpPr txBox="1">
            <a:spLocks noGrp="1"/>
          </p:cNvSpPr>
          <p:nvPr>
            <p:ph type="body" sz="quarter" idx="1"/>
          </p:nvPr>
        </p:nvSpPr>
        <p:spPr>
          <a:xfrm>
            <a:off x="1227140" y="3870845"/>
            <a:ext cx="7393683" cy="1655764"/>
          </a:xfrm>
          <a:prstGeom prst="rect">
            <a:avLst/>
          </a:prstGeom>
        </p:spPr>
        <p:txBody>
          <a:bodyPr/>
          <a:lstStyle>
            <a:lvl1pPr>
              <a:defRPr sz="2400">
                <a:solidFill>
                  <a:srgbClr val="FFFFFF"/>
                </a:solidFill>
              </a:defRPr>
            </a:lvl1pPr>
            <a:lvl2pPr marL="0" indent="0">
              <a:buSzTx/>
              <a:buNone/>
              <a:defRPr sz="2400">
                <a:solidFill>
                  <a:srgbClr val="FFFFFF"/>
                </a:solidFill>
              </a:defRPr>
            </a:lvl2pPr>
            <a:lvl3pPr marL="0" indent="0">
              <a:buSzTx/>
              <a:buNone/>
              <a:defRPr sz="2400">
                <a:solidFill>
                  <a:srgbClr val="FFFFFF"/>
                </a:solidFill>
              </a:defRPr>
            </a:lvl3pPr>
            <a:lvl4pPr marL="0" indent="0">
              <a:buSzTx/>
              <a:buNone/>
              <a:defRPr sz="2400">
                <a:solidFill>
                  <a:srgbClr val="FFFFFF"/>
                </a:solidFill>
              </a:defRPr>
            </a:lvl4pPr>
            <a:lvl5pPr marL="0" indent="0">
              <a:buSzTx/>
              <a:buNone/>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7" name="Picture 6" descr="A black and white sign with white text&#10;&#10;Description automatically generated">
            <a:extLst>
              <a:ext uri="{FF2B5EF4-FFF2-40B4-BE49-F238E27FC236}">
                <a16:creationId xmlns:a16="http://schemas.microsoft.com/office/drawing/2014/main" id="{7199564D-2609-ADB9-B596-A945010286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13338" y="5894510"/>
            <a:ext cx="856096" cy="730431"/>
          </a:xfrm>
          <a:prstGeom prst="rect">
            <a:avLst/>
          </a:prstGeom>
        </p:spPr>
      </p:pic>
      <p:pic>
        <p:nvPicPr>
          <p:cNvPr id="2" name="Picture 1" descr="Logo&#10;&#10;AI-generated content may be incorrect.">
            <a:extLst>
              <a:ext uri="{FF2B5EF4-FFF2-40B4-BE49-F238E27FC236}">
                <a16:creationId xmlns:a16="http://schemas.microsoft.com/office/drawing/2014/main" id="{5187762B-7960-43FD-AF6F-77CDBE4632A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455923" y="5894510"/>
            <a:ext cx="1434849" cy="730431"/>
          </a:xfrm>
          <a:prstGeom prst="rect">
            <a:avLst/>
          </a:prstGeom>
        </p:spPr>
      </p:pic>
    </p:spTree>
    <p:extLst>
      <p:ext uri="{BB962C8B-B14F-4D97-AF65-F5344CB8AC3E}">
        <p14:creationId xmlns:p14="http://schemas.microsoft.com/office/powerpoint/2010/main" val="276629183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reserve="1">
  <p:cSld name="4_Title Slide">
    <p:bg>
      <p:bgPr>
        <a:solidFill>
          <a:schemeClr val="accent4"/>
        </a:solidFill>
        <a:effectLst/>
      </p:bgPr>
    </p:bg>
    <p:spTree>
      <p:nvGrpSpPr>
        <p:cNvPr id="1" name=""/>
        <p:cNvGrpSpPr/>
        <p:nvPr/>
      </p:nvGrpSpPr>
      <p:grpSpPr>
        <a:xfrm>
          <a:off x="0" y="0"/>
          <a:ext cx="0" cy="0"/>
          <a:chOff x="0" y="0"/>
          <a:chExt cx="0" cy="0"/>
        </a:xfrm>
      </p:grpSpPr>
      <p:pic>
        <p:nvPicPr>
          <p:cNvPr id="9" name="Picture 8" descr="A purple and black background&#10;&#10;Description automatically generated">
            <a:extLst>
              <a:ext uri="{FF2B5EF4-FFF2-40B4-BE49-F238E27FC236}">
                <a16:creationId xmlns:a16="http://schemas.microsoft.com/office/drawing/2014/main" id="{ACE24297-C19A-8695-66CD-F05A96879A61}"/>
              </a:ext>
            </a:extLst>
          </p:cNvPr>
          <p:cNvPicPr>
            <a:picLocks noChangeAspect="1"/>
          </p:cNvPicPr>
          <p:nvPr userDrawn="1"/>
        </p:nvPicPr>
        <p:blipFill>
          <a:blip r:embed="rId2">
            <a:alphaModFix amt="66000"/>
            <a:extLst>
              <a:ext uri="{28A0092B-C50C-407E-A947-70E740481C1C}">
                <a14:useLocalDpi xmlns:a14="http://schemas.microsoft.com/office/drawing/2010/main" val="0"/>
              </a:ext>
            </a:extLst>
          </a:blip>
          <a:stretch>
            <a:fillRect/>
          </a:stretch>
        </p:blipFill>
        <p:spPr>
          <a:xfrm>
            <a:off x="0" y="4089401"/>
            <a:ext cx="12192000" cy="2768599"/>
          </a:xfrm>
          <a:prstGeom prst="rect">
            <a:avLst/>
          </a:prstGeom>
        </p:spPr>
      </p:pic>
      <p:sp>
        <p:nvSpPr>
          <p:cNvPr id="69" name="Title Text"/>
          <p:cNvSpPr txBox="1">
            <a:spLocks noGrp="1"/>
          </p:cNvSpPr>
          <p:nvPr>
            <p:ph type="title"/>
          </p:nvPr>
        </p:nvSpPr>
        <p:spPr>
          <a:xfrm>
            <a:off x="1227140" y="2218133"/>
            <a:ext cx="7424857" cy="1386662"/>
          </a:xfrm>
          <a:prstGeom prst="rect">
            <a:avLst/>
          </a:prstGeom>
        </p:spPr>
        <p:txBody>
          <a:bodyPr/>
          <a:lstStyle>
            <a:lvl1pPr>
              <a:lnSpc>
                <a:spcPct val="80000"/>
              </a:lnSpc>
              <a:defRPr sz="4400">
                <a:solidFill>
                  <a:srgbClr val="FFFFFF"/>
                </a:solidFill>
              </a:defRPr>
            </a:lvl1pPr>
          </a:lstStyle>
          <a:p>
            <a:r>
              <a:t>Title Text</a:t>
            </a:r>
          </a:p>
        </p:txBody>
      </p:sp>
      <p:sp>
        <p:nvSpPr>
          <p:cNvPr id="70" name="Body Level One…"/>
          <p:cNvSpPr txBox="1">
            <a:spLocks noGrp="1"/>
          </p:cNvSpPr>
          <p:nvPr>
            <p:ph type="body" sz="quarter" idx="1"/>
          </p:nvPr>
        </p:nvSpPr>
        <p:spPr>
          <a:xfrm>
            <a:off x="1227140" y="3870845"/>
            <a:ext cx="7393683" cy="1655764"/>
          </a:xfrm>
          <a:prstGeom prst="rect">
            <a:avLst/>
          </a:prstGeom>
        </p:spPr>
        <p:txBody>
          <a:bodyPr/>
          <a:lstStyle>
            <a:lvl1pPr>
              <a:defRPr sz="2400">
                <a:solidFill>
                  <a:srgbClr val="FFFFFF"/>
                </a:solidFill>
              </a:defRPr>
            </a:lvl1pPr>
            <a:lvl2pPr marL="0" indent="0">
              <a:buSzTx/>
              <a:buNone/>
              <a:defRPr sz="2400">
                <a:solidFill>
                  <a:srgbClr val="FFFFFF"/>
                </a:solidFill>
              </a:defRPr>
            </a:lvl2pPr>
            <a:lvl3pPr marL="0" indent="0">
              <a:buSzTx/>
              <a:buNone/>
              <a:defRPr sz="2400">
                <a:solidFill>
                  <a:srgbClr val="FFFFFF"/>
                </a:solidFill>
              </a:defRPr>
            </a:lvl3pPr>
            <a:lvl4pPr marL="0" indent="0">
              <a:buSzTx/>
              <a:buNone/>
              <a:defRPr sz="2400">
                <a:solidFill>
                  <a:srgbClr val="FFFFFF"/>
                </a:solidFill>
              </a:defRPr>
            </a:lvl4pPr>
            <a:lvl5pPr marL="0" indent="0">
              <a:buSzTx/>
              <a:buNone/>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7" name="Picture 6" descr="A black and white sign with white text&#10;&#10;Description automatically generated">
            <a:extLst>
              <a:ext uri="{FF2B5EF4-FFF2-40B4-BE49-F238E27FC236}">
                <a16:creationId xmlns:a16="http://schemas.microsoft.com/office/drawing/2014/main" id="{4B709994-64F5-AAB2-6F3C-CFFDAB5F9F2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13338" y="5894510"/>
            <a:ext cx="856096" cy="730431"/>
          </a:xfrm>
          <a:prstGeom prst="rect">
            <a:avLst/>
          </a:prstGeom>
        </p:spPr>
      </p:pic>
      <p:pic>
        <p:nvPicPr>
          <p:cNvPr id="2" name="Picture 1" descr="Logo&#10;&#10;AI-generated content may be incorrect.">
            <a:extLst>
              <a:ext uri="{FF2B5EF4-FFF2-40B4-BE49-F238E27FC236}">
                <a16:creationId xmlns:a16="http://schemas.microsoft.com/office/drawing/2014/main" id="{0E6EECB5-473D-D5F7-DD54-59E85DCE809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55923" y="5894510"/>
            <a:ext cx="1434849" cy="730431"/>
          </a:xfrm>
          <a:prstGeom prst="rect">
            <a:avLst/>
          </a:prstGeom>
        </p:spPr>
      </p:pic>
    </p:spTree>
    <p:extLst>
      <p:ext uri="{BB962C8B-B14F-4D97-AF65-F5344CB8AC3E}">
        <p14:creationId xmlns:p14="http://schemas.microsoft.com/office/powerpoint/2010/main" val="270102616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reserve="1">
  <p:cSld name="5_Title Slide">
    <p:bg>
      <p:bgPr>
        <a:solidFill>
          <a:schemeClr val="accent5"/>
        </a:solidFill>
        <a:effectLst/>
      </p:bgPr>
    </p:bg>
    <p:spTree>
      <p:nvGrpSpPr>
        <p:cNvPr id="1" name=""/>
        <p:cNvGrpSpPr/>
        <p:nvPr/>
      </p:nvGrpSpPr>
      <p:grpSpPr>
        <a:xfrm>
          <a:off x="0" y="0"/>
          <a:ext cx="0" cy="0"/>
          <a:chOff x="0" y="0"/>
          <a:chExt cx="0" cy="0"/>
        </a:xfrm>
      </p:grpSpPr>
      <p:pic>
        <p:nvPicPr>
          <p:cNvPr id="8" name="Picture 7" descr="A black and purple background&#10;&#10;Description automatically generated">
            <a:extLst>
              <a:ext uri="{FF2B5EF4-FFF2-40B4-BE49-F238E27FC236}">
                <a16:creationId xmlns:a16="http://schemas.microsoft.com/office/drawing/2014/main" id="{7B9A9350-CC91-84B9-2E87-0A3950861C0F}"/>
              </a:ext>
            </a:extLst>
          </p:cNvPr>
          <p:cNvPicPr>
            <a:picLocks noChangeAspect="1"/>
          </p:cNvPicPr>
          <p:nvPr userDrawn="1"/>
        </p:nvPicPr>
        <p:blipFill>
          <a:blip r:embed="rId2">
            <a:alphaModFix amt="44000"/>
            <a:extLst>
              <a:ext uri="{28A0092B-C50C-407E-A947-70E740481C1C}">
                <a14:useLocalDpi xmlns:a14="http://schemas.microsoft.com/office/drawing/2010/main" val="0"/>
              </a:ext>
            </a:extLst>
          </a:blip>
          <a:stretch>
            <a:fillRect/>
          </a:stretch>
        </p:blipFill>
        <p:spPr>
          <a:xfrm>
            <a:off x="0" y="3771901"/>
            <a:ext cx="12192000" cy="3086099"/>
          </a:xfrm>
          <a:prstGeom prst="rect">
            <a:avLst/>
          </a:prstGeom>
        </p:spPr>
      </p:pic>
      <p:sp>
        <p:nvSpPr>
          <p:cNvPr id="69" name="Title Text"/>
          <p:cNvSpPr txBox="1">
            <a:spLocks noGrp="1"/>
          </p:cNvSpPr>
          <p:nvPr>
            <p:ph type="title"/>
          </p:nvPr>
        </p:nvSpPr>
        <p:spPr>
          <a:xfrm>
            <a:off x="1227140" y="2218133"/>
            <a:ext cx="7424857" cy="1386662"/>
          </a:xfrm>
          <a:prstGeom prst="rect">
            <a:avLst/>
          </a:prstGeom>
        </p:spPr>
        <p:txBody>
          <a:bodyPr/>
          <a:lstStyle>
            <a:lvl1pPr>
              <a:lnSpc>
                <a:spcPct val="80000"/>
              </a:lnSpc>
              <a:defRPr sz="4400">
                <a:solidFill>
                  <a:srgbClr val="FFFFFF"/>
                </a:solidFill>
              </a:defRPr>
            </a:lvl1pPr>
          </a:lstStyle>
          <a:p>
            <a:r>
              <a:t>Title Text</a:t>
            </a:r>
          </a:p>
        </p:txBody>
      </p:sp>
      <p:sp>
        <p:nvSpPr>
          <p:cNvPr id="70" name="Body Level One…"/>
          <p:cNvSpPr txBox="1">
            <a:spLocks noGrp="1"/>
          </p:cNvSpPr>
          <p:nvPr>
            <p:ph type="body" sz="quarter" idx="1"/>
          </p:nvPr>
        </p:nvSpPr>
        <p:spPr>
          <a:xfrm>
            <a:off x="1227140" y="3870845"/>
            <a:ext cx="7393683" cy="1655764"/>
          </a:xfrm>
          <a:prstGeom prst="rect">
            <a:avLst/>
          </a:prstGeom>
        </p:spPr>
        <p:txBody>
          <a:bodyPr/>
          <a:lstStyle>
            <a:lvl1pPr>
              <a:defRPr sz="2400">
                <a:solidFill>
                  <a:srgbClr val="FFFFFF"/>
                </a:solidFill>
              </a:defRPr>
            </a:lvl1pPr>
            <a:lvl2pPr marL="0" indent="0">
              <a:buSzTx/>
              <a:buNone/>
              <a:defRPr sz="2400">
                <a:solidFill>
                  <a:srgbClr val="FFFFFF"/>
                </a:solidFill>
              </a:defRPr>
            </a:lvl2pPr>
            <a:lvl3pPr marL="0" indent="0">
              <a:buSzTx/>
              <a:buNone/>
              <a:defRPr sz="2400">
                <a:solidFill>
                  <a:srgbClr val="FFFFFF"/>
                </a:solidFill>
              </a:defRPr>
            </a:lvl3pPr>
            <a:lvl4pPr marL="0" indent="0">
              <a:buSzTx/>
              <a:buNone/>
              <a:defRPr sz="2400">
                <a:solidFill>
                  <a:srgbClr val="FFFFFF"/>
                </a:solidFill>
              </a:defRPr>
            </a:lvl4pPr>
            <a:lvl5pPr marL="0" indent="0">
              <a:buSzTx/>
              <a:buNone/>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6" name="Picture 5" descr="A black and white sign with white text&#10;&#10;Description automatically generated">
            <a:extLst>
              <a:ext uri="{FF2B5EF4-FFF2-40B4-BE49-F238E27FC236}">
                <a16:creationId xmlns:a16="http://schemas.microsoft.com/office/drawing/2014/main" id="{AA43FD0B-61CC-FEA7-A346-6DA19EB8D9E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13338" y="5894510"/>
            <a:ext cx="856096" cy="730431"/>
          </a:xfrm>
          <a:prstGeom prst="rect">
            <a:avLst/>
          </a:prstGeom>
        </p:spPr>
      </p:pic>
      <p:pic>
        <p:nvPicPr>
          <p:cNvPr id="2" name="Picture 1" descr="Logo&#10;&#10;AI-generated content may be incorrect.">
            <a:extLst>
              <a:ext uri="{FF2B5EF4-FFF2-40B4-BE49-F238E27FC236}">
                <a16:creationId xmlns:a16="http://schemas.microsoft.com/office/drawing/2014/main" id="{EF348548-7265-842E-C6FE-7F580E6B391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55923" y="5894510"/>
            <a:ext cx="1434849" cy="730431"/>
          </a:xfrm>
          <a:prstGeom prst="rect">
            <a:avLst/>
          </a:prstGeom>
        </p:spPr>
      </p:pic>
    </p:spTree>
    <p:extLst>
      <p:ext uri="{BB962C8B-B14F-4D97-AF65-F5344CB8AC3E}">
        <p14:creationId xmlns:p14="http://schemas.microsoft.com/office/powerpoint/2010/main" val="99656879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reserve="1">
  <p:cSld name="6_Title Slide">
    <p:bg>
      <p:bgPr>
        <a:solidFill>
          <a:srgbClr val="FEC555"/>
        </a:solidFill>
        <a:effectLst/>
      </p:bgPr>
    </p:bg>
    <p:spTree>
      <p:nvGrpSpPr>
        <p:cNvPr id="1" name=""/>
        <p:cNvGrpSpPr/>
        <p:nvPr/>
      </p:nvGrpSpPr>
      <p:grpSpPr>
        <a:xfrm>
          <a:off x="0" y="0"/>
          <a:ext cx="0" cy="0"/>
          <a:chOff x="0" y="0"/>
          <a:chExt cx="0" cy="0"/>
        </a:xfrm>
      </p:grpSpPr>
      <p:pic>
        <p:nvPicPr>
          <p:cNvPr id="13" name="Picture 12" descr="A black and white background&#10;&#10;Description automatically generated with medium confidence">
            <a:extLst>
              <a:ext uri="{FF2B5EF4-FFF2-40B4-BE49-F238E27FC236}">
                <a16:creationId xmlns:a16="http://schemas.microsoft.com/office/drawing/2014/main" id="{4C097906-C05D-186B-8646-559995EAF73A}"/>
              </a:ext>
            </a:extLst>
          </p:cNvPr>
          <p:cNvPicPr>
            <a:picLocks noChangeAspect="1"/>
          </p:cNvPicPr>
          <p:nvPr userDrawn="1"/>
        </p:nvPicPr>
        <p:blipFill>
          <a:blip r:embed="rId2">
            <a:alphaModFix amt="61000"/>
            <a:extLst>
              <a:ext uri="{28A0092B-C50C-407E-A947-70E740481C1C}">
                <a14:useLocalDpi xmlns:a14="http://schemas.microsoft.com/office/drawing/2010/main" val="0"/>
              </a:ext>
            </a:extLst>
          </a:blip>
          <a:stretch>
            <a:fillRect/>
          </a:stretch>
        </p:blipFill>
        <p:spPr>
          <a:xfrm>
            <a:off x="0" y="4203700"/>
            <a:ext cx="12192000" cy="2654300"/>
          </a:xfrm>
          <a:prstGeom prst="rect">
            <a:avLst/>
          </a:prstGeom>
        </p:spPr>
      </p:pic>
      <p:sp>
        <p:nvSpPr>
          <p:cNvPr id="69" name="Title Text"/>
          <p:cNvSpPr txBox="1">
            <a:spLocks noGrp="1"/>
          </p:cNvSpPr>
          <p:nvPr>
            <p:ph type="title"/>
          </p:nvPr>
        </p:nvSpPr>
        <p:spPr>
          <a:xfrm>
            <a:off x="1227140" y="2218133"/>
            <a:ext cx="7424857" cy="1386662"/>
          </a:xfrm>
          <a:prstGeom prst="rect">
            <a:avLst/>
          </a:prstGeom>
        </p:spPr>
        <p:txBody>
          <a:bodyPr/>
          <a:lstStyle>
            <a:lvl1pPr>
              <a:lnSpc>
                <a:spcPct val="80000"/>
              </a:lnSpc>
              <a:defRPr sz="4400">
                <a:solidFill>
                  <a:srgbClr val="FFFFFF"/>
                </a:solidFill>
              </a:defRPr>
            </a:lvl1pPr>
          </a:lstStyle>
          <a:p>
            <a:r>
              <a:rPr dirty="0"/>
              <a:t>Title Text</a:t>
            </a:r>
          </a:p>
        </p:txBody>
      </p:sp>
      <p:sp>
        <p:nvSpPr>
          <p:cNvPr id="70" name="Body Level One…"/>
          <p:cNvSpPr txBox="1">
            <a:spLocks noGrp="1"/>
          </p:cNvSpPr>
          <p:nvPr>
            <p:ph type="body" sz="quarter" idx="1"/>
          </p:nvPr>
        </p:nvSpPr>
        <p:spPr>
          <a:xfrm>
            <a:off x="1227140" y="3870845"/>
            <a:ext cx="7393683" cy="1655764"/>
          </a:xfrm>
          <a:prstGeom prst="rect">
            <a:avLst/>
          </a:prstGeom>
        </p:spPr>
        <p:txBody>
          <a:bodyPr/>
          <a:lstStyle>
            <a:lvl1pPr>
              <a:defRPr sz="2400">
                <a:solidFill>
                  <a:srgbClr val="FFFFFF"/>
                </a:solidFill>
              </a:defRPr>
            </a:lvl1pPr>
            <a:lvl2pPr marL="0" indent="0">
              <a:buSzTx/>
              <a:buNone/>
              <a:defRPr sz="2400">
                <a:solidFill>
                  <a:srgbClr val="FFFFFF"/>
                </a:solidFill>
              </a:defRPr>
            </a:lvl2pPr>
            <a:lvl3pPr marL="0" indent="0">
              <a:buSzTx/>
              <a:buNone/>
              <a:defRPr sz="2400">
                <a:solidFill>
                  <a:srgbClr val="FFFFFF"/>
                </a:solidFill>
              </a:defRPr>
            </a:lvl3pPr>
            <a:lvl4pPr marL="0" indent="0">
              <a:buSzTx/>
              <a:buNone/>
              <a:defRPr sz="2400">
                <a:solidFill>
                  <a:srgbClr val="FFFFFF"/>
                </a:solidFill>
              </a:defRPr>
            </a:lvl4pPr>
            <a:lvl5pPr marL="0" indent="0">
              <a:buSzTx/>
              <a:buNone/>
              <a:defRPr sz="2400">
                <a:solidFill>
                  <a:srgbClr val="FFFFFF"/>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5" name="Picture 4" descr="A black and white sign with white text&#10;&#10;Description automatically generated">
            <a:extLst>
              <a:ext uri="{FF2B5EF4-FFF2-40B4-BE49-F238E27FC236}">
                <a16:creationId xmlns:a16="http://schemas.microsoft.com/office/drawing/2014/main" id="{A39D2AC6-E512-F00D-4BC5-C3DD8FF1EDE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13338" y="5894510"/>
            <a:ext cx="856096" cy="730431"/>
          </a:xfrm>
          <a:prstGeom prst="rect">
            <a:avLst/>
          </a:prstGeom>
        </p:spPr>
      </p:pic>
      <p:pic>
        <p:nvPicPr>
          <p:cNvPr id="2" name="Picture 1" descr="Logo&#10;&#10;AI-generated content may be incorrect.">
            <a:extLst>
              <a:ext uri="{FF2B5EF4-FFF2-40B4-BE49-F238E27FC236}">
                <a16:creationId xmlns:a16="http://schemas.microsoft.com/office/drawing/2014/main" id="{52D648E1-05CE-2519-F809-F222E4637AC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55923" y="5894510"/>
            <a:ext cx="1434849" cy="730431"/>
          </a:xfrm>
          <a:prstGeom prst="rect">
            <a:avLst/>
          </a:prstGeom>
        </p:spPr>
      </p:pic>
    </p:spTree>
    <p:extLst>
      <p:ext uri="{BB962C8B-B14F-4D97-AF65-F5344CB8AC3E}">
        <p14:creationId xmlns:p14="http://schemas.microsoft.com/office/powerpoint/2010/main" val="1745612166"/>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Closing Slide">
  <p:cSld name="1_Closing Slide">
    <p:bg>
      <p:bgPr>
        <a:solidFill>
          <a:schemeClr val="accent2"/>
        </a:solidFill>
        <a:effectLst/>
      </p:bgPr>
    </p:bg>
    <p:spTree>
      <p:nvGrpSpPr>
        <p:cNvPr id="1" name="Shape 109"/>
        <p:cNvGrpSpPr/>
        <p:nvPr/>
      </p:nvGrpSpPr>
      <p:grpSpPr>
        <a:xfrm>
          <a:off x="0" y="0"/>
          <a:ext cx="0" cy="0"/>
          <a:chOff x="0" y="0"/>
          <a:chExt cx="0" cy="0"/>
        </a:xfrm>
      </p:grpSpPr>
      <p:pic>
        <p:nvPicPr>
          <p:cNvPr id="110" name="Google Shape;110;p33" descr="A blue and black background&#10;&#10;Description automatically generated"/>
          <p:cNvPicPr preferRelativeResize="0"/>
          <p:nvPr/>
        </p:nvPicPr>
        <p:blipFill rotWithShape="1">
          <a:blip r:embed="rId2">
            <a:alphaModFix/>
          </a:blip>
          <a:srcRect/>
          <a:stretch/>
        </p:blipFill>
        <p:spPr>
          <a:xfrm>
            <a:off x="0" y="4094392"/>
            <a:ext cx="12170020" cy="2763608"/>
          </a:xfrm>
          <a:prstGeom prst="rect">
            <a:avLst/>
          </a:prstGeom>
          <a:noFill/>
          <a:ln>
            <a:noFill/>
          </a:ln>
        </p:spPr>
      </p:pic>
      <p:sp>
        <p:nvSpPr>
          <p:cNvPr id="111" name="Google Shape;111;p33"/>
          <p:cNvSpPr txBox="1">
            <a:spLocks noGrp="1"/>
          </p:cNvSpPr>
          <p:nvPr>
            <p:ph type="title"/>
          </p:nvPr>
        </p:nvSpPr>
        <p:spPr>
          <a:xfrm>
            <a:off x="2383571" y="2920938"/>
            <a:ext cx="7424857" cy="1386664"/>
          </a:xfrm>
          <a:prstGeom prst="rect">
            <a:avLst/>
          </a:prstGeom>
          <a:noFill/>
          <a:ln>
            <a:noFill/>
          </a:ln>
        </p:spPr>
        <p:txBody>
          <a:bodyPr spcFirstLastPara="1" wrap="square" lIns="45700" tIns="45700" rIns="45700" bIns="45700" anchor="t" anchorCtr="0">
            <a:normAutofit/>
          </a:bodyPr>
          <a:lstStyle>
            <a:lvl1pPr lvl="0" algn="l">
              <a:lnSpc>
                <a:spcPct val="80000"/>
              </a:lnSpc>
              <a:spcBef>
                <a:spcPts val="0"/>
              </a:spcBef>
              <a:spcAft>
                <a:spcPts val="0"/>
              </a:spcAft>
              <a:buClr>
                <a:srgbClr val="FFFFFF"/>
              </a:buClr>
              <a:buSzPts val="4800"/>
              <a:buFont typeface="Arial"/>
              <a:buNone/>
              <a:defRPr sz="4800">
                <a:solidFill>
                  <a:srgbClr val="FFFFFF"/>
                </a:solidFill>
              </a:defRPr>
            </a:lvl1pPr>
            <a:lvl2pPr lvl="1" algn="l">
              <a:lnSpc>
                <a:spcPct val="90000"/>
              </a:lnSpc>
              <a:spcBef>
                <a:spcPts val="0"/>
              </a:spcBef>
              <a:spcAft>
                <a:spcPts val="0"/>
              </a:spcAft>
              <a:buClr>
                <a:schemeClr val="accent3"/>
              </a:buClr>
              <a:buSzPts val="1800"/>
              <a:buNone/>
              <a:defRPr/>
            </a:lvl2pPr>
            <a:lvl3pPr lvl="2" algn="l">
              <a:lnSpc>
                <a:spcPct val="90000"/>
              </a:lnSpc>
              <a:spcBef>
                <a:spcPts val="0"/>
              </a:spcBef>
              <a:spcAft>
                <a:spcPts val="0"/>
              </a:spcAft>
              <a:buClr>
                <a:schemeClr val="accent3"/>
              </a:buClr>
              <a:buSzPts val="1800"/>
              <a:buNone/>
              <a:defRPr/>
            </a:lvl3pPr>
            <a:lvl4pPr lvl="3" algn="l">
              <a:lnSpc>
                <a:spcPct val="90000"/>
              </a:lnSpc>
              <a:spcBef>
                <a:spcPts val="0"/>
              </a:spcBef>
              <a:spcAft>
                <a:spcPts val="0"/>
              </a:spcAft>
              <a:buClr>
                <a:schemeClr val="accent3"/>
              </a:buClr>
              <a:buSzPts val="1800"/>
              <a:buNone/>
              <a:defRPr/>
            </a:lvl4pPr>
            <a:lvl5pPr lvl="4" algn="l">
              <a:lnSpc>
                <a:spcPct val="90000"/>
              </a:lnSpc>
              <a:spcBef>
                <a:spcPts val="0"/>
              </a:spcBef>
              <a:spcAft>
                <a:spcPts val="0"/>
              </a:spcAft>
              <a:buClr>
                <a:schemeClr val="accent3"/>
              </a:buClr>
              <a:buSzPts val="1800"/>
              <a:buNone/>
              <a:defRPr/>
            </a:lvl5pPr>
            <a:lvl6pPr lvl="5" algn="l">
              <a:lnSpc>
                <a:spcPct val="90000"/>
              </a:lnSpc>
              <a:spcBef>
                <a:spcPts val="0"/>
              </a:spcBef>
              <a:spcAft>
                <a:spcPts val="0"/>
              </a:spcAft>
              <a:buClr>
                <a:schemeClr val="accent3"/>
              </a:buClr>
              <a:buSzPts val="1800"/>
              <a:buNone/>
              <a:defRPr/>
            </a:lvl6pPr>
            <a:lvl7pPr lvl="6" algn="l">
              <a:lnSpc>
                <a:spcPct val="90000"/>
              </a:lnSpc>
              <a:spcBef>
                <a:spcPts val="0"/>
              </a:spcBef>
              <a:spcAft>
                <a:spcPts val="0"/>
              </a:spcAft>
              <a:buClr>
                <a:schemeClr val="accent3"/>
              </a:buClr>
              <a:buSzPts val="1800"/>
              <a:buNone/>
              <a:defRPr/>
            </a:lvl7pPr>
            <a:lvl8pPr lvl="7" algn="l">
              <a:lnSpc>
                <a:spcPct val="90000"/>
              </a:lnSpc>
              <a:spcBef>
                <a:spcPts val="0"/>
              </a:spcBef>
              <a:spcAft>
                <a:spcPts val="0"/>
              </a:spcAft>
              <a:buClr>
                <a:schemeClr val="accent3"/>
              </a:buClr>
              <a:buSzPts val="1800"/>
              <a:buNone/>
              <a:defRPr/>
            </a:lvl8pPr>
            <a:lvl9pPr lvl="8" algn="l">
              <a:lnSpc>
                <a:spcPct val="90000"/>
              </a:lnSpc>
              <a:spcBef>
                <a:spcPts val="0"/>
              </a:spcBef>
              <a:spcAft>
                <a:spcPts val="0"/>
              </a:spcAft>
              <a:buClr>
                <a:schemeClr val="accent3"/>
              </a:buClr>
              <a:buSzPts val="1800"/>
              <a:buNone/>
              <a:defRPr/>
            </a:lvl9pPr>
          </a:lstStyle>
          <a:p>
            <a:endParaRPr/>
          </a:p>
        </p:txBody>
      </p:sp>
      <p:sp>
        <p:nvSpPr>
          <p:cNvPr id="112" name="Google Shape;112;p33"/>
          <p:cNvSpPr txBox="1">
            <a:spLocks noGrp="1"/>
          </p:cNvSpPr>
          <p:nvPr>
            <p:ph type="body" idx="1"/>
          </p:nvPr>
        </p:nvSpPr>
        <p:spPr>
          <a:xfrm>
            <a:off x="2383571" y="4637804"/>
            <a:ext cx="7424857" cy="1655764"/>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FFFFFF"/>
              </a:buClr>
              <a:buSzPts val="2400"/>
              <a:buFont typeface="Arial"/>
              <a:buNone/>
              <a:defRPr sz="2400">
                <a:solidFill>
                  <a:srgbClr val="FFFFFF"/>
                </a:solidFill>
              </a:defRPr>
            </a:lvl1pPr>
            <a:lvl2pPr marL="914400" lvl="1" indent="-228600" algn="l">
              <a:lnSpc>
                <a:spcPct val="90000"/>
              </a:lnSpc>
              <a:spcBef>
                <a:spcPts val="1000"/>
              </a:spcBef>
              <a:spcAft>
                <a:spcPts val="0"/>
              </a:spcAft>
              <a:buClr>
                <a:srgbClr val="FFFFFF"/>
              </a:buClr>
              <a:buSzPts val="2400"/>
              <a:buFont typeface="Arial"/>
              <a:buNone/>
              <a:defRPr sz="2400">
                <a:solidFill>
                  <a:srgbClr val="FFFFFF"/>
                </a:solidFill>
              </a:defRPr>
            </a:lvl2pPr>
            <a:lvl3pPr marL="1371600" lvl="2" indent="-228600" algn="l">
              <a:lnSpc>
                <a:spcPct val="90000"/>
              </a:lnSpc>
              <a:spcBef>
                <a:spcPts val="1000"/>
              </a:spcBef>
              <a:spcAft>
                <a:spcPts val="0"/>
              </a:spcAft>
              <a:buClr>
                <a:srgbClr val="FFFFFF"/>
              </a:buClr>
              <a:buSzPts val="2400"/>
              <a:buFont typeface="Arial"/>
              <a:buNone/>
              <a:defRPr sz="2400">
                <a:solidFill>
                  <a:srgbClr val="FFFFFF"/>
                </a:solidFill>
              </a:defRPr>
            </a:lvl3pPr>
            <a:lvl4pPr marL="1828800" lvl="3" indent="-228600" algn="l">
              <a:lnSpc>
                <a:spcPct val="90000"/>
              </a:lnSpc>
              <a:spcBef>
                <a:spcPts val="1000"/>
              </a:spcBef>
              <a:spcAft>
                <a:spcPts val="0"/>
              </a:spcAft>
              <a:buClr>
                <a:srgbClr val="FFFFFF"/>
              </a:buClr>
              <a:buSzPts val="2400"/>
              <a:buFont typeface="Arial"/>
              <a:buNone/>
              <a:defRPr sz="2400">
                <a:solidFill>
                  <a:srgbClr val="FFFFFF"/>
                </a:solidFill>
              </a:defRPr>
            </a:lvl4pPr>
            <a:lvl5pPr marL="2286000" lvl="4" indent="-228600" algn="l">
              <a:lnSpc>
                <a:spcPct val="90000"/>
              </a:lnSpc>
              <a:spcBef>
                <a:spcPts val="1000"/>
              </a:spcBef>
              <a:spcAft>
                <a:spcPts val="0"/>
              </a:spcAft>
              <a:buClr>
                <a:srgbClr val="FFFFFF"/>
              </a:buClr>
              <a:buSzPts val="2400"/>
              <a:buFont typeface="Arial"/>
              <a:buNone/>
              <a:defRPr sz="2400">
                <a:solidFill>
                  <a:srgbClr val="FFFFFF"/>
                </a:solidFill>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pic>
        <p:nvPicPr>
          <p:cNvPr id="114" name="Google Shape;114;p33" descr="A black and white sign with white text&#10;&#10;Description automatically generated"/>
          <p:cNvPicPr preferRelativeResize="0"/>
          <p:nvPr/>
        </p:nvPicPr>
        <p:blipFill rotWithShape="1">
          <a:blip r:embed="rId3">
            <a:alphaModFix/>
          </a:blip>
          <a:srcRect/>
          <a:stretch/>
        </p:blipFill>
        <p:spPr>
          <a:xfrm>
            <a:off x="11113338" y="5894510"/>
            <a:ext cx="856096" cy="730431"/>
          </a:xfrm>
          <a:prstGeom prst="rect">
            <a:avLst/>
          </a:prstGeom>
          <a:noFill/>
          <a:ln>
            <a:noFill/>
          </a:ln>
        </p:spPr>
      </p:pic>
      <p:pic>
        <p:nvPicPr>
          <p:cNvPr id="2" name="Picture 1" descr="A black and white logo&#10;&#10;Description automatically generated">
            <a:extLst>
              <a:ext uri="{FF2B5EF4-FFF2-40B4-BE49-F238E27FC236}">
                <a16:creationId xmlns:a16="http://schemas.microsoft.com/office/drawing/2014/main" id="{A1932315-4267-DF29-8498-0281E9D842AD}"/>
              </a:ext>
            </a:extLst>
          </p:cNvPr>
          <p:cNvPicPr>
            <a:picLocks noChangeAspect="1"/>
          </p:cNvPicPr>
          <p:nvPr userDrawn="1"/>
        </p:nvPicPr>
        <p:blipFill>
          <a:blip r:embed="rId4"/>
          <a:stretch>
            <a:fillRect/>
          </a:stretch>
        </p:blipFill>
        <p:spPr>
          <a:xfrm>
            <a:off x="9636392" y="5974020"/>
            <a:ext cx="1276360" cy="649750"/>
          </a:xfrm>
          <a:prstGeom prst="rect">
            <a:avLst/>
          </a:prstGeom>
        </p:spPr>
      </p:pic>
    </p:spTree>
    <p:extLst>
      <p:ext uri="{BB962C8B-B14F-4D97-AF65-F5344CB8AC3E}">
        <p14:creationId xmlns:p14="http://schemas.microsoft.com/office/powerpoint/2010/main" val="90006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and Content_A_Blue">
    <p:bg>
      <p:bgPr>
        <a:solidFill>
          <a:srgbClr val="E5EFF4"/>
        </a:solidFill>
        <a:effectLst/>
      </p:bgPr>
    </p:bg>
    <p:spTree>
      <p:nvGrpSpPr>
        <p:cNvPr id="1" name=""/>
        <p:cNvGrpSpPr/>
        <p:nvPr/>
      </p:nvGrpSpPr>
      <p:grpSpPr>
        <a:xfrm>
          <a:off x="0" y="0"/>
          <a:ext cx="0" cy="0"/>
          <a:chOff x="0" y="0"/>
          <a:chExt cx="0" cy="0"/>
        </a:xfrm>
      </p:grpSpPr>
      <p:sp>
        <p:nvSpPr>
          <p:cNvPr id="37" name="Title Text"/>
          <p:cNvSpPr txBox="1">
            <a:spLocks noGrp="1"/>
          </p:cNvSpPr>
          <p:nvPr>
            <p:ph type="title"/>
          </p:nvPr>
        </p:nvSpPr>
        <p:spPr>
          <a:xfrm>
            <a:off x="956556" y="536006"/>
            <a:ext cx="10266973" cy="774459"/>
          </a:xfrm>
          <a:prstGeom prst="rect">
            <a:avLst/>
          </a:prstGeom>
        </p:spPr>
        <p:txBody>
          <a:bodyPr/>
          <a:lstStyle>
            <a:lvl1pPr>
              <a:defRPr>
                <a:solidFill>
                  <a:schemeClr val="accent2"/>
                </a:solidFill>
              </a:defRPr>
            </a:lvl1pPr>
          </a:lstStyle>
          <a:p>
            <a:r>
              <a:rPr dirty="0"/>
              <a:t>Title Text</a:t>
            </a:r>
          </a:p>
        </p:txBody>
      </p:sp>
      <p:sp>
        <p:nvSpPr>
          <p:cNvPr id="38" name="Body Level One…"/>
          <p:cNvSpPr txBox="1">
            <a:spLocks noGrp="1"/>
          </p:cNvSpPr>
          <p:nvPr>
            <p:ph type="body" idx="1" hasCustomPrompt="1"/>
          </p:nvPr>
        </p:nvSpPr>
        <p:spPr>
          <a:xfrm>
            <a:off x="820462" y="1756513"/>
            <a:ext cx="10403067" cy="4145206"/>
          </a:xfrm>
          <a:prstGeom prst="rect">
            <a:avLst/>
          </a:prstGeom>
        </p:spPr>
        <p:txBody>
          <a:bodyPr/>
          <a:lstStyle>
            <a:lvl2pPr>
              <a:buClr>
                <a:schemeClr val="accent2"/>
              </a:buClr>
              <a:defRPr/>
            </a:lvl2pPr>
          </a:lstStyle>
          <a:p>
            <a:r>
              <a:rPr dirty="0"/>
              <a:t>Body Level One</a:t>
            </a:r>
          </a:p>
          <a:p>
            <a:pPr lvl="1"/>
            <a:r>
              <a:rPr dirty="0"/>
              <a:t>Body Level Two</a:t>
            </a:r>
          </a:p>
        </p:txBody>
      </p:sp>
      <p:pic>
        <p:nvPicPr>
          <p:cNvPr id="8" name="Picture 7" descr="A black and white sign with white text&#10;&#10;Description automatically generated">
            <a:extLst>
              <a:ext uri="{FF2B5EF4-FFF2-40B4-BE49-F238E27FC236}">
                <a16:creationId xmlns:a16="http://schemas.microsoft.com/office/drawing/2014/main" id="{0DC869D5-1333-D049-206B-6883670D3D68}"/>
              </a:ext>
            </a:extLst>
          </p:cNvPr>
          <p:cNvPicPr>
            <a:picLocks noChangeAspect="1"/>
          </p:cNvPicPr>
          <p:nvPr userDrawn="1"/>
        </p:nvPicPr>
        <p:blipFill>
          <a:blip r:embed="rId2" cstate="print">
            <a:alphaModFix/>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116696" y="5895762"/>
            <a:ext cx="856096" cy="730431"/>
          </a:xfrm>
          <a:prstGeom prst="rect">
            <a:avLst/>
          </a:prstGeom>
          <a:noFill/>
        </p:spPr>
      </p:pic>
      <p:sp>
        <p:nvSpPr>
          <p:cNvPr id="3" name="L-Shape 2">
            <a:extLst>
              <a:ext uri="{FF2B5EF4-FFF2-40B4-BE49-F238E27FC236}">
                <a16:creationId xmlns:a16="http://schemas.microsoft.com/office/drawing/2014/main" id="{BD343273-71BE-F02A-DBFB-8D7A7348FA3C}"/>
              </a:ext>
            </a:extLst>
          </p:cNvPr>
          <p:cNvSpPr/>
          <p:nvPr userDrawn="1"/>
        </p:nvSpPr>
        <p:spPr>
          <a:xfrm>
            <a:off x="571500" y="1036493"/>
            <a:ext cx="268015" cy="279928"/>
          </a:xfrm>
          <a:prstGeom prst="corner">
            <a:avLst>
              <a:gd name="adj1" fmla="val 22795"/>
              <a:gd name="adj2" fmla="val 24513"/>
            </a:avLst>
          </a:prstGeom>
          <a:solidFill>
            <a:schemeClr val="accent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4" name="L-Shape 3">
            <a:extLst>
              <a:ext uri="{FF2B5EF4-FFF2-40B4-BE49-F238E27FC236}">
                <a16:creationId xmlns:a16="http://schemas.microsoft.com/office/drawing/2014/main" id="{166B70EC-46CF-7B0C-A18F-89E2C9B6710B}"/>
              </a:ext>
            </a:extLst>
          </p:cNvPr>
          <p:cNvSpPr/>
          <p:nvPr userDrawn="1"/>
        </p:nvSpPr>
        <p:spPr>
          <a:xfrm rot="5400000">
            <a:off x="577456" y="565544"/>
            <a:ext cx="268015" cy="279928"/>
          </a:xfrm>
          <a:prstGeom prst="corner">
            <a:avLst>
              <a:gd name="adj1" fmla="val 22795"/>
              <a:gd name="adj2" fmla="val 24513"/>
            </a:avLst>
          </a:prstGeom>
          <a:solidFill>
            <a:schemeClr val="accent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5" name="L-Shape 4">
            <a:extLst>
              <a:ext uri="{FF2B5EF4-FFF2-40B4-BE49-F238E27FC236}">
                <a16:creationId xmlns:a16="http://schemas.microsoft.com/office/drawing/2014/main" id="{FCE265B7-4D15-757A-EE42-30A613D54AE8}"/>
              </a:ext>
            </a:extLst>
          </p:cNvPr>
          <p:cNvSpPr/>
          <p:nvPr userDrawn="1"/>
        </p:nvSpPr>
        <p:spPr>
          <a:xfrm rot="16200000">
            <a:off x="11346528" y="1036493"/>
            <a:ext cx="268015" cy="279928"/>
          </a:xfrm>
          <a:prstGeom prst="corner">
            <a:avLst>
              <a:gd name="adj1" fmla="val 22795"/>
              <a:gd name="adj2" fmla="val 24513"/>
            </a:avLst>
          </a:prstGeom>
          <a:solidFill>
            <a:schemeClr val="accent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7" name="L-Shape 6">
            <a:extLst>
              <a:ext uri="{FF2B5EF4-FFF2-40B4-BE49-F238E27FC236}">
                <a16:creationId xmlns:a16="http://schemas.microsoft.com/office/drawing/2014/main" id="{ADAEC537-B381-C299-488A-B9E5BEB67938}"/>
              </a:ext>
            </a:extLst>
          </p:cNvPr>
          <p:cNvSpPr/>
          <p:nvPr userDrawn="1"/>
        </p:nvSpPr>
        <p:spPr>
          <a:xfrm rot="10800000">
            <a:off x="11352484" y="565544"/>
            <a:ext cx="268015" cy="279928"/>
          </a:xfrm>
          <a:prstGeom prst="corner">
            <a:avLst>
              <a:gd name="adj1" fmla="val 22795"/>
              <a:gd name="adj2" fmla="val 24513"/>
            </a:avLst>
          </a:prstGeom>
          <a:solidFill>
            <a:schemeClr val="accent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pic>
        <p:nvPicPr>
          <p:cNvPr id="9" name="Picture 8" descr="A black and white logo&#10;&#10;Description automatically generated">
            <a:extLst>
              <a:ext uri="{FF2B5EF4-FFF2-40B4-BE49-F238E27FC236}">
                <a16:creationId xmlns:a16="http://schemas.microsoft.com/office/drawing/2014/main" id="{983FCF73-B46F-6319-4B38-4720CA1A9B68}"/>
              </a:ext>
            </a:extLst>
          </p:cNvPr>
          <p:cNvPicPr>
            <a:picLocks noChangeAspect="1"/>
          </p:cNvPicPr>
          <p:nvPr userDrawn="1"/>
        </p:nvPicPr>
        <p:blipFill>
          <a:blip r:embed="rId3">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9468212" y="5937652"/>
            <a:ext cx="1352560" cy="688541"/>
          </a:xfrm>
          <a:prstGeom prst="rect">
            <a:avLst/>
          </a:prstGeom>
        </p:spPr>
      </p:pic>
    </p:spTree>
    <p:extLst>
      <p:ext uri="{BB962C8B-B14F-4D97-AF65-F5344CB8AC3E}">
        <p14:creationId xmlns:p14="http://schemas.microsoft.com/office/powerpoint/2010/main" val="2522927044"/>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36575" y="136525"/>
            <a:ext cx="10059071" cy="1325563"/>
          </a:xfrm>
        </p:spPr>
        <p:txBody>
          <a:bodyPr/>
          <a:lstStyle/>
          <a:p>
            <a:r>
              <a:rPr lang="en-US"/>
              <a:t>Click to edit Master title style</a:t>
            </a:r>
          </a:p>
        </p:txBody>
      </p:sp>
      <p:sp>
        <p:nvSpPr>
          <p:cNvPr id="3" name="Text Placeholder 2"/>
          <p:cNvSpPr>
            <a:spLocks noGrp="1"/>
          </p:cNvSpPr>
          <p:nvPr>
            <p:ph type="body" idx="1"/>
          </p:nvPr>
        </p:nvSpPr>
        <p:spPr>
          <a:xfrm>
            <a:off x="1036575" y="1783944"/>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036575" y="2505303"/>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32206" y="1784456"/>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32206" y="2505303"/>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Google Shape;192;p43" descr="A black and white sign with white text&#10;&#10;Description automatically generated">
            <a:extLst>
              <a:ext uri="{FF2B5EF4-FFF2-40B4-BE49-F238E27FC236}">
                <a16:creationId xmlns:a16="http://schemas.microsoft.com/office/drawing/2014/main" id="{2D9EB16B-573C-0571-5378-9605234CC5B9}"/>
              </a:ext>
            </a:extLst>
          </p:cNvPr>
          <p:cNvPicPr preferRelativeResize="0"/>
          <p:nvPr userDrawn="1"/>
        </p:nvPicPr>
        <p:blipFill rotWithShape="1">
          <a:blip r:embed="rId2">
            <a:alphaModFix/>
          </a:blip>
          <a:srcRect/>
          <a:stretch/>
        </p:blipFill>
        <p:spPr>
          <a:xfrm>
            <a:off x="11116696" y="5895762"/>
            <a:ext cx="856096" cy="730431"/>
          </a:xfrm>
          <a:prstGeom prst="rect">
            <a:avLst/>
          </a:prstGeom>
          <a:noFill/>
          <a:ln>
            <a:noFill/>
          </a:ln>
        </p:spPr>
      </p:pic>
      <p:pic>
        <p:nvPicPr>
          <p:cNvPr id="12" name="Picture 11" descr="A black and white logo&#10;&#10;Description automatically generated">
            <a:extLst>
              <a:ext uri="{FF2B5EF4-FFF2-40B4-BE49-F238E27FC236}">
                <a16:creationId xmlns:a16="http://schemas.microsoft.com/office/drawing/2014/main" id="{1918C7DF-B556-C779-F78E-9851DECF65E0}"/>
              </a:ext>
            </a:extLst>
          </p:cNvPr>
          <p:cNvPicPr>
            <a:picLocks noChangeAspect="1"/>
          </p:cNvPicPr>
          <p:nvPr userDrawn="1"/>
        </p:nvPicPr>
        <p:blipFill>
          <a:blip r:embed="rId3">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9468212" y="5937652"/>
            <a:ext cx="1352560" cy="688541"/>
          </a:xfrm>
          <a:prstGeom prst="rect">
            <a:avLst/>
          </a:prstGeom>
        </p:spPr>
      </p:pic>
    </p:spTree>
    <p:extLst>
      <p:ext uri="{BB962C8B-B14F-4D97-AF65-F5344CB8AC3E}">
        <p14:creationId xmlns:p14="http://schemas.microsoft.com/office/powerpoint/2010/main" val="1434447992"/>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Summary Slide 1">
  <p:cSld name="1_Summary Slide 1">
    <p:spTree>
      <p:nvGrpSpPr>
        <p:cNvPr id="1" name="Shape 71"/>
        <p:cNvGrpSpPr/>
        <p:nvPr/>
      </p:nvGrpSpPr>
      <p:grpSpPr>
        <a:xfrm>
          <a:off x="0" y="0"/>
          <a:ext cx="0" cy="0"/>
          <a:chOff x="0" y="0"/>
          <a:chExt cx="0" cy="0"/>
        </a:xfrm>
      </p:grpSpPr>
      <p:sp>
        <p:nvSpPr>
          <p:cNvPr id="72" name="Google Shape;72;p28"/>
          <p:cNvSpPr/>
          <p:nvPr/>
        </p:nvSpPr>
        <p:spPr>
          <a:xfrm>
            <a:off x="0" y="0"/>
            <a:ext cx="5034116" cy="6858000"/>
          </a:xfrm>
          <a:prstGeom prst="rect">
            <a:avLst/>
          </a:prstGeom>
          <a:solidFill>
            <a:schemeClr val="accent3"/>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74" name="Google Shape;74;p28" descr="DMHAS Logo White.png"/>
          <p:cNvPicPr preferRelativeResize="0"/>
          <p:nvPr/>
        </p:nvPicPr>
        <p:blipFill rotWithShape="1">
          <a:blip r:embed="rId2">
            <a:alphaModFix/>
          </a:blip>
          <a:srcRect/>
          <a:stretch/>
        </p:blipFill>
        <p:spPr>
          <a:xfrm>
            <a:off x="9972528" y="378899"/>
            <a:ext cx="903375" cy="521324"/>
          </a:xfrm>
          <a:prstGeom prst="rect">
            <a:avLst/>
          </a:prstGeom>
          <a:noFill/>
          <a:ln>
            <a:noFill/>
          </a:ln>
        </p:spPr>
      </p:pic>
      <p:pic>
        <p:nvPicPr>
          <p:cNvPr id="75" name="Google Shape;75;p28" descr="A black and white sign with white text&#10;&#10;Description automatically generated"/>
          <p:cNvPicPr preferRelativeResize="0"/>
          <p:nvPr/>
        </p:nvPicPr>
        <p:blipFill rotWithShape="1">
          <a:blip r:embed="rId3">
            <a:alphaModFix/>
          </a:blip>
          <a:srcRect/>
          <a:stretch/>
        </p:blipFill>
        <p:spPr>
          <a:xfrm>
            <a:off x="11077840" y="325394"/>
            <a:ext cx="723571" cy="617359"/>
          </a:xfrm>
          <a:prstGeom prst="rect">
            <a:avLst/>
          </a:prstGeom>
          <a:noFill/>
          <a:ln>
            <a:noFill/>
          </a:ln>
        </p:spPr>
      </p:pic>
      <p:sp>
        <p:nvSpPr>
          <p:cNvPr id="76" name="Google Shape;76;p28"/>
          <p:cNvSpPr txBox="1">
            <a:spLocks noGrp="1"/>
          </p:cNvSpPr>
          <p:nvPr>
            <p:ph type="body" idx="1"/>
          </p:nvPr>
        </p:nvSpPr>
        <p:spPr>
          <a:xfrm>
            <a:off x="5935094" y="942753"/>
            <a:ext cx="5181602" cy="4351341"/>
          </a:xfrm>
          <a:prstGeom prst="rect">
            <a:avLst/>
          </a:prstGeom>
          <a:noFill/>
          <a:ln>
            <a:noFill/>
          </a:ln>
        </p:spPr>
        <p:txBody>
          <a:bodyPr spcFirstLastPara="1" wrap="square" lIns="45700" tIns="45700" rIns="45700" bIns="45700" anchor="ctr" anchorCtr="0">
            <a:normAutofit/>
          </a:bodyPr>
          <a:lstStyle>
            <a:lvl1pPr marL="457200" lvl="0" indent="-228600" algn="l">
              <a:lnSpc>
                <a:spcPct val="90000"/>
              </a:lnSpc>
              <a:spcBef>
                <a:spcPts val="1600"/>
              </a:spcBef>
              <a:spcAft>
                <a:spcPts val="0"/>
              </a:spcAft>
              <a:buClr>
                <a:schemeClr val="accent6"/>
              </a:buClr>
              <a:buSzPts val="1760"/>
              <a:buFont typeface="Arial"/>
              <a:buNone/>
              <a:defRPr sz="1600"/>
            </a:lvl1pPr>
            <a:lvl2pPr marL="914400" lvl="1" indent="-228600" algn="l">
              <a:lnSpc>
                <a:spcPct val="90000"/>
              </a:lnSpc>
              <a:spcBef>
                <a:spcPts val="1600"/>
              </a:spcBef>
              <a:spcAft>
                <a:spcPts val="0"/>
              </a:spcAft>
              <a:buClr>
                <a:schemeClr val="accent6"/>
              </a:buClr>
              <a:buSzPts val="1824"/>
              <a:buFont typeface="Arial"/>
              <a:buNone/>
              <a:defRPr sz="1600"/>
            </a:lvl2pPr>
            <a:lvl3pPr marL="1371600" lvl="2" indent="-228600" algn="l">
              <a:lnSpc>
                <a:spcPct val="90000"/>
              </a:lnSpc>
              <a:spcBef>
                <a:spcPts val="1600"/>
              </a:spcBef>
              <a:spcAft>
                <a:spcPts val="0"/>
              </a:spcAft>
              <a:buClr>
                <a:schemeClr val="accent6"/>
              </a:buClr>
              <a:buSzPts val="1808"/>
              <a:buFont typeface="Arial"/>
              <a:buNone/>
              <a:defRPr sz="1600"/>
            </a:lvl3pPr>
            <a:lvl4pPr marL="1828800" lvl="3" indent="-228600" algn="l">
              <a:lnSpc>
                <a:spcPct val="90000"/>
              </a:lnSpc>
              <a:spcBef>
                <a:spcPts val="1600"/>
              </a:spcBef>
              <a:spcAft>
                <a:spcPts val="0"/>
              </a:spcAft>
              <a:buClr>
                <a:schemeClr val="accent6"/>
              </a:buClr>
              <a:buSzPts val="1808"/>
              <a:buFont typeface="Arial"/>
              <a:buNone/>
              <a:defRPr sz="1600"/>
            </a:lvl4pPr>
            <a:lvl5pPr marL="2286000" lvl="4" indent="-228600" algn="l">
              <a:lnSpc>
                <a:spcPct val="90000"/>
              </a:lnSpc>
              <a:spcBef>
                <a:spcPts val="1600"/>
              </a:spcBef>
              <a:spcAft>
                <a:spcPts val="0"/>
              </a:spcAft>
              <a:buClr>
                <a:schemeClr val="accent6"/>
              </a:buClr>
              <a:buSzPts val="1808"/>
              <a:buFont typeface="Arial"/>
              <a:buNone/>
              <a:defRPr sz="1600"/>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dirty="0"/>
          </a:p>
        </p:txBody>
      </p:sp>
      <p:sp>
        <p:nvSpPr>
          <p:cNvPr id="77" name="Google Shape;77;p28"/>
          <p:cNvSpPr txBox="1">
            <a:spLocks noGrp="1"/>
          </p:cNvSpPr>
          <p:nvPr>
            <p:ph type="title"/>
          </p:nvPr>
        </p:nvSpPr>
        <p:spPr>
          <a:xfrm>
            <a:off x="539514" y="2641500"/>
            <a:ext cx="2866877" cy="2556164"/>
          </a:xfrm>
          <a:prstGeom prst="rect">
            <a:avLst/>
          </a:prstGeom>
          <a:noFill/>
          <a:ln>
            <a:noFill/>
          </a:ln>
        </p:spPr>
        <p:txBody>
          <a:bodyPr spcFirstLastPara="1" wrap="square" lIns="45700" tIns="45700" rIns="45700" bIns="45700" anchor="t" anchorCtr="0">
            <a:normAutofit/>
          </a:bodyPr>
          <a:lstStyle>
            <a:lvl1pPr lvl="0" algn="l">
              <a:lnSpc>
                <a:spcPct val="80000"/>
              </a:lnSpc>
              <a:spcBef>
                <a:spcPts val="0"/>
              </a:spcBef>
              <a:spcAft>
                <a:spcPts val="0"/>
              </a:spcAft>
              <a:buClr>
                <a:srgbClr val="FFFFFF"/>
              </a:buClr>
              <a:buSzPts val="2800"/>
              <a:buFont typeface="Arial"/>
              <a:buNone/>
              <a:defRPr sz="2800">
                <a:solidFill>
                  <a:srgbClr val="FFFFFF"/>
                </a:solidFill>
              </a:defRPr>
            </a:lvl1pPr>
            <a:lvl2pPr lvl="1" algn="l">
              <a:lnSpc>
                <a:spcPct val="90000"/>
              </a:lnSpc>
              <a:spcBef>
                <a:spcPts val="0"/>
              </a:spcBef>
              <a:spcAft>
                <a:spcPts val="0"/>
              </a:spcAft>
              <a:buClr>
                <a:schemeClr val="accent3"/>
              </a:buClr>
              <a:buSzPts val="1800"/>
              <a:buNone/>
              <a:defRPr/>
            </a:lvl2pPr>
            <a:lvl3pPr lvl="2" algn="l">
              <a:lnSpc>
                <a:spcPct val="90000"/>
              </a:lnSpc>
              <a:spcBef>
                <a:spcPts val="0"/>
              </a:spcBef>
              <a:spcAft>
                <a:spcPts val="0"/>
              </a:spcAft>
              <a:buClr>
                <a:schemeClr val="accent3"/>
              </a:buClr>
              <a:buSzPts val="1800"/>
              <a:buNone/>
              <a:defRPr/>
            </a:lvl3pPr>
            <a:lvl4pPr lvl="3" algn="l">
              <a:lnSpc>
                <a:spcPct val="90000"/>
              </a:lnSpc>
              <a:spcBef>
                <a:spcPts val="0"/>
              </a:spcBef>
              <a:spcAft>
                <a:spcPts val="0"/>
              </a:spcAft>
              <a:buClr>
                <a:schemeClr val="accent3"/>
              </a:buClr>
              <a:buSzPts val="1800"/>
              <a:buNone/>
              <a:defRPr/>
            </a:lvl4pPr>
            <a:lvl5pPr lvl="4" algn="l">
              <a:lnSpc>
                <a:spcPct val="90000"/>
              </a:lnSpc>
              <a:spcBef>
                <a:spcPts val="0"/>
              </a:spcBef>
              <a:spcAft>
                <a:spcPts val="0"/>
              </a:spcAft>
              <a:buClr>
                <a:schemeClr val="accent3"/>
              </a:buClr>
              <a:buSzPts val="1800"/>
              <a:buNone/>
              <a:defRPr/>
            </a:lvl5pPr>
            <a:lvl6pPr lvl="5" algn="l">
              <a:lnSpc>
                <a:spcPct val="90000"/>
              </a:lnSpc>
              <a:spcBef>
                <a:spcPts val="0"/>
              </a:spcBef>
              <a:spcAft>
                <a:spcPts val="0"/>
              </a:spcAft>
              <a:buClr>
                <a:schemeClr val="accent3"/>
              </a:buClr>
              <a:buSzPts val="1800"/>
              <a:buNone/>
              <a:defRPr/>
            </a:lvl6pPr>
            <a:lvl7pPr lvl="6" algn="l">
              <a:lnSpc>
                <a:spcPct val="90000"/>
              </a:lnSpc>
              <a:spcBef>
                <a:spcPts val="0"/>
              </a:spcBef>
              <a:spcAft>
                <a:spcPts val="0"/>
              </a:spcAft>
              <a:buClr>
                <a:schemeClr val="accent3"/>
              </a:buClr>
              <a:buSzPts val="1800"/>
              <a:buNone/>
              <a:defRPr/>
            </a:lvl7pPr>
            <a:lvl8pPr lvl="7" algn="l">
              <a:lnSpc>
                <a:spcPct val="90000"/>
              </a:lnSpc>
              <a:spcBef>
                <a:spcPts val="0"/>
              </a:spcBef>
              <a:spcAft>
                <a:spcPts val="0"/>
              </a:spcAft>
              <a:buClr>
                <a:schemeClr val="accent3"/>
              </a:buClr>
              <a:buSzPts val="1800"/>
              <a:buNone/>
              <a:defRPr/>
            </a:lvl8pPr>
            <a:lvl9pPr lvl="8" algn="l">
              <a:lnSpc>
                <a:spcPct val="90000"/>
              </a:lnSpc>
              <a:spcBef>
                <a:spcPts val="0"/>
              </a:spcBef>
              <a:spcAft>
                <a:spcPts val="0"/>
              </a:spcAft>
              <a:buClr>
                <a:schemeClr val="accent3"/>
              </a:buClr>
              <a:buSzPts val="1800"/>
              <a:buNone/>
              <a:defRPr/>
            </a:lvl9pPr>
          </a:lstStyle>
          <a:p>
            <a:endParaRPr/>
          </a:p>
        </p:txBody>
      </p:sp>
      <p:pic>
        <p:nvPicPr>
          <p:cNvPr id="80" name="Google Shape;80;p28" descr="A black and white sign with white text&#10;&#10;Description automatically generated"/>
          <p:cNvPicPr preferRelativeResize="0"/>
          <p:nvPr/>
        </p:nvPicPr>
        <p:blipFill rotWithShape="1">
          <a:blip r:embed="rId4">
            <a:alphaModFix/>
          </a:blip>
          <a:srcRect/>
          <a:stretch/>
        </p:blipFill>
        <p:spPr>
          <a:xfrm>
            <a:off x="11116696" y="5895762"/>
            <a:ext cx="856096" cy="730431"/>
          </a:xfrm>
          <a:prstGeom prst="rect">
            <a:avLst/>
          </a:prstGeom>
          <a:noFill/>
          <a:ln>
            <a:noFill/>
          </a:ln>
        </p:spPr>
      </p:pic>
      <p:pic>
        <p:nvPicPr>
          <p:cNvPr id="2" name="Picture 1" descr="A black and white logo&#10;&#10;Description automatically generated">
            <a:extLst>
              <a:ext uri="{FF2B5EF4-FFF2-40B4-BE49-F238E27FC236}">
                <a16:creationId xmlns:a16="http://schemas.microsoft.com/office/drawing/2014/main" id="{D5D56EAA-2DCA-2171-A2F4-868DFA08E28F}"/>
              </a:ext>
            </a:extLst>
          </p:cNvPr>
          <p:cNvPicPr>
            <a:picLocks noChangeAspect="1"/>
          </p:cNvPicPr>
          <p:nvPr userDrawn="1"/>
        </p:nvPicPr>
        <p:blipFill>
          <a:blip r:embed="rId5">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9468212" y="5937652"/>
            <a:ext cx="1352560" cy="688541"/>
          </a:xfrm>
          <a:prstGeom prst="rect">
            <a:avLst/>
          </a:prstGeom>
        </p:spPr>
      </p:pic>
    </p:spTree>
    <p:extLst>
      <p:ext uri="{BB962C8B-B14F-4D97-AF65-F5344CB8AC3E}">
        <p14:creationId xmlns:p14="http://schemas.microsoft.com/office/powerpoint/2010/main" val="1254476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reserve="1">
  <p:cSld name="Title and Content_A_Teal">
    <p:bg>
      <p:bgPr>
        <a:solidFill>
          <a:srgbClr val="E1EEF0"/>
        </a:solidFill>
        <a:effectLst/>
      </p:bgPr>
    </p:bg>
    <p:spTree>
      <p:nvGrpSpPr>
        <p:cNvPr id="1" name=""/>
        <p:cNvGrpSpPr/>
        <p:nvPr/>
      </p:nvGrpSpPr>
      <p:grpSpPr>
        <a:xfrm>
          <a:off x="0" y="0"/>
          <a:ext cx="0" cy="0"/>
          <a:chOff x="0" y="0"/>
          <a:chExt cx="0" cy="0"/>
        </a:xfrm>
      </p:grpSpPr>
      <p:sp>
        <p:nvSpPr>
          <p:cNvPr id="37" name="Title Text"/>
          <p:cNvSpPr txBox="1">
            <a:spLocks noGrp="1"/>
          </p:cNvSpPr>
          <p:nvPr>
            <p:ph type="title"/>
          </p:nvPr>
        </p:nvSpPr>
        <p:spPr>
          <a:xfrm>
            <a:off x="956556" y="536006"/>
            <a:ext cx="10266973" cy="774459"/>
          </a:xfrm>
          <a:prstGeom prst="rect">
            <a:avLst/>
          </a:prstGeom>
        </p:spPr>
        <p:txBody>
          <a:bodyPr/>
          <a:lstStyle>
            <a:lvl1pPr>
              <a:defRPr>
                <a:solidFill>
                  <a:schemeClr val="accent3"/>
                </a:solidFill>
              </a:defRPr>
            </a:lvl1pPr>
          </a:lstStyle>
          <a:p>
            <a:r>
              <a:rPr dirty="0"/>
              <a:t>Title Text</a:t>
            </a:r>
          </a:p>
        </p:txBody>
      </p:sp>
      <p:sp>
        <p:nvSpPr>
          <p:cNvPr id="38" name="Body Level One…"/>
          <p:cNvSpPr txBox="1">
            <a:spLocks noGrp="1"/>
          </p:cNvSpPr>
          <p:nvPr>
            <p:ph type="body" idx="1" hasCustomPrompt="1"/>
          </p:nvPr>
        </p:nvSpPr>
        <p:spPr>
          <a:xfrm>
            <a:off x="820462" y="1756513"/>
            <a:ext cx="10296233" cy="4139250"/>
          </a:xfrm>
          <a:prstGeom prst="rect">
            <a:avLst/>
          </a:prstGeom>
        </p:spPr>
        <p:txBody>
          <a:bodyPr/>
          <a:lstStyle>
            <a:lvl2pPr>
              <a:buClr>
                <a:schemeClr val="accent3"/>
              </a:buClr>
              <a:defRPr/>
            </a:lvl2pPr>
          </a:lstStyle>
          <a:p>
            <a:r>
              <a:rPr dirty="0"/>
              <a:t>Body Level One</a:t>
            </a:r>
          </a:p>
          <a:p>
            <a:pPr lvl="1"/>
            <a:r>
              <a:rPr dirty="0"/>
              <a:t>Body Level Two</a:t>
            </a:r>
          </a:p>
        </p:txBody>
      </p:sp>
      <p:pic>
        <p:nvPicPr>
          <p:cNvPr id="8" name="Picture 7" descr="A black and white sign with white text&#10;&#10;Description automatically generated">
            <a:extLst>
              <a:ext uri="{FF2B5EF4-FFF2-40B4-BE49-F238E27FC236}">
                <a16:creationId xmlns:a16="http://schemas.microsoft.com/office/drawing/2014/main" id="{0DC869D5-1333-D049-206B-6883670D3D68}"/>
              </a:ext>
            </a:extLst>
          </p:cNvPr>
          <p:cNvPicPr>
            <a:picLocks noChangeAspect="1"/>
          </p:cNvPicPr>
          <p:nvPr userDrawn="1"/>
        </p:nvPicPr>
        <p:blipFill>
          <a:blip r:embed="rId2" cstate="print">
            <a:alphaModFix/>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116696" y="5895762"/>
            <a:ext cx="856096" cy="730431"/>
          </a:xfrm>
          <a:prstGeom prst="rect">
            <a:avLst/>
          </a:prstGeom>
          <a:noFill/>
        </p:spPr>
      </p:pic>
      <p:sp>
        <p:nvSpPr>
          <p:cNvPr id="3" name="L-Shape 2">
            <a:extLst>
              <a:ext uri="{FF2B5EF4-FFF2-40B4-BE49-F238E27FC236}">
                <a16:creationId xmlns:a16="http://schemas.microsoft.com/office/drawing/2014/main" id="{C8D4169C-676F-AE6F-3D50-F20210B423FD}"/>
              </a:ext>
            </a:extLst>
          </p:cNvPr>
          <p:cNvSpPr/>
          <p:nvPr userDrawn="1"/>
        </p:nvSpPr>
        <p:spPr>
          <a:xfrm>
            <a:off x="571500" y="1036493"/>
            <a:ext cx="268015" cy="279928"/>
          </a:xfrm>
          <a:prstGeom prst="corner">
            <a:avLst>
              <a:gd name="adj1" fmla="val 22795"/>
              <a:gd name="adj2" fmla="val 24513"/>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4" name="L-Shape 3">
            <a:extLst>
              <a:ext uri="{FF2B5EF4-FFF2-40B4-BE49-F238E27FC236}">
                <a16:creationId xmlns:a16="http://schemas.microsoft.com/office/drawing/2014/main" id="{5AE1F7CB-695C-4239-D88C-653502E18497}"/>
              </a:ext>
            </a:extLst>
          </p:cNvPr>
          <p:cNvSpPr/>
          <p:nvPr userDrawn="1"/>
        </p:nvSpPr>
        <p:spPr>
          <a:xfrm rot="5400000">
            <a:off x="577456" y="565544"/>
            <a:ext cx="268015" cy="279928"/>
          </a:xfrm>
          <a:prstGeom prst="corner">
            <a:avLst>
              <a:gd name="adj1" fmla="val 22795"/>
              <a:gd name="adj2" fmla="val 24513"/>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5" name="L-Shape 4">
            <a:extLst>
              <a:ext uri="{FF2B5EF4-FFF2-40B4-BE49-F238E27FC236}">
                <a16:creationId xmlns:a16="http://schemas.microsoft.com/office/drawing/2014/main" id="{B4B2760C-6D19-8E20-30D1-8EC949897133}"/>
              </a:ext>
            </a:extLst>
          </p:cNvPr>
          <p:cNvSpPr/>
          <p:nvPr userDrawn="1"/>
        </p:nvSpPr>
        <p:spPr>
          <a:xfrm rot="16200000">
            <a:off x="11346528" y="1036493"/>
            <a:ext cx="268015" cy="279928"/>
          </a:xfrm>
          <a:prstGeom prst="corner">
            <a:avLst>
              <a:gd name="adj1" fmla="val 22795"/>
              <a:gd name="adj2" fmla="val 24513"/>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7" name="L-Shape 6">
            <a:extLst>
              <a:ext uri="{FF2B5EF4-FFF2-40B4-BE49-F238E27FC236}">
                <a16:creationId xmlns:a16="http://schemas.microsoft.com/office/drawing/2014/main" id="{0379ACB2-5CBC-6C14-E263-0D7B98D1F287}"/>
              </a:ext>
            </a:extLst>
          </p:cNvPr>
          <p:cNvSpPr/>
          <p:nvPr userDrawn="1"/>
        </p:nvSpPr>
        <p:spPr>
          <a:xfrm rot="10800000">
            <a:off x="11352484" y="565544"/>
            <a:ext cx="268015" cy="279928"/>
          </a:xfrm>
          <a:prstGeom prst="corner">
            <a:avLst>
              <a:gd name="adj1" fmla="val 22795"/>
              <a:gd name="adj2" fmla="val 24513"/>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pic>
        <p:nvPicPr>
          <p:cNvPr id="9" name="Picture 8" descr="A black and white logo&#10;&#10;Description automatically generated">
            <a:extLst>
              <a:ext uri="{FF2B5EF4-FFF2-40B4-BE49-F238E27FC236}">
                <a16:creationId xmlns:a16="http://schemas.microsoft.com/office/drawing/2014/main" id="{2C3A163F-EE2D-009C-8CFF-24B39B652FF1}"/>
              </a:ext>
            </a:extLst>
          </p:cNvPr>
          <p:cNvPicPr>
            <a:picLocks noChangeAspect="1"/>
          </p:cNvPicPr>
          <p:nvPr userDrawn="1"/>
        </p:nvPicPr>
        <p:blipFill>
          <a:blip r:embed="rId3">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9468212" y="5937652"/>
            <a:ext cx="1352560" cy="688541"/>
          </a:xfrm>
          <a:prstGeom prst="rect">
            <a:avLst/>
          </a:prstGeom>
        </p:spPr>
      </p:pic>
    </p:spTree>
    <p:extLst>
      <p:ext uri="{BB962C8B-B14F-4D97-AF65-F5344CB8AC3E}">
        <p14:creationId xmlns:p14="http://schemas.microsoft.com/office/powerpoint/2010/main" val="401133188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reserve="1">
  <p:cSld name="Title and Content_A_Purple">
    <p:bg>
      <p:bgPr>
        <a:solidFill>
          <a:srgbClr val="EAE8F1"/>
        </a:solidFill>
        <a:effectLst/>
      </p:bgPr>
    </p:bg>
    <p:spTree>
      <p:nvGrpSpPr>
        <p:cNvPr id="1" name=""/>
        <p:cNvGrpSpPr/>
        <p:nvPr/>
      </p:nvGrpSpPr>
      <p:grpSpPr>
        <a:xfrm>
          <a:off x="0" y="0"/>
          <a:ext cx="0" cy="0"/>
          <a:chOff x="0" y="0"/>
          <a:chExt cx="0" cy="0"/>
        </a:xfrm>
      </p:grpSpPr>
      <p:sp>
        <p:nvSpPr>
          <p:cNvPr id="37" name="Title Text"/>
          <p:cNvSpPr txBox="1">
            <a:spLocks noGrp="1"/>
          </p:cNvSpPr>
          <p:nvPr>
            <p:ph type="title"/>
          </p:nvPr>
        </p:nvSpPr>
        <p:spPr>
          <a:xfrm>
            <a:off x="977541" y="536006"/>
            <a:ext cx="10139153" cy="774459"/>
          </a:xfrm>
          <a:prstGeom prst="rect">
            <a:avLst/>
          </a:prstGeom>
        </p:spPr>
        <p:txBody>
          <a:bodyPr/>
          <a:lstStyle>
            <a:lvl1pPr>
              <a:defRPr>
                <a:solidFill>
                  <a:schemeClr val="accent5"/>
                </a:solidFill>
              </a:defRPr>
            </a:lvl1pPr>
          </a:lstStyle>
          <a:p>
            <a:r>
              <a:rPr dirty="0"/>
              <a:t>Title Text</a:t>
            </a:r>
          </a:p>
        </p:txBody>
      </p:sp>
      <p:sp>
        <p:nvSpPr>
          <p:cNvPr id="38" name="Body Level One…"/>
          <p:cNvSpPr txBox="1">
            <a:spLocks noGrp="1"/>
          </p:cNvSpPr>
          <p:nvPr>
            <p:ph type="body" idx="1" hasCustomPrompt="1"/>
          </p:nvPr>
        </p:nvSpPr>
        <p:spPr>
          <a:xfrm>
            <a:off x="820462" y="1756513"/>
            <a:ext cx="10296233" cy="4139250"/>
          </a:xfrm>
          <a:prstGeom prst="rect">
            <a:avLst/>
          </a:prstGeom>
        </p:spPr>
        <p:txBody>
          <a:bodyPr/>
          <a:lstStyle>
            <a:lvl2pPr>
              <a:buClr>
                <a:schemeClr val="accent5"/>
              </a:buClr>
              <a:defRPr/>
            </a:lvl2pPr>
          </a:lstStyle>
          <a:p>
            <a:r>
              <a:rPr dirty="0"/>
              <a:t>Body Level One</a:t>
            </a:r>
          </a:p>
          <a:p>
            <a:pPr lvl="1"/>
            <a:r>
              <a:rPr dirty="0"/>
              <a:t>Body Level Two</a:t>
            </a:r>
          </a:p>
        </p:txBody>
      </p:sp>
      <p:pic>
        <p:nvPicPr>
          <p:cNvPr id="8" name="Picture 7" descr="A black and white sign with white text&#10;&#10;Description automatically generated">
            <a:extLst>
              <a:ext uri="{FF2B5EF4-FFF2-40B4-BE49-F238E27FC236}">
                <a16:creationId xmlns:a16="http://schemas.microsoft.com/office/drawing/2014/main" id="{0DC869D5-1333-D049-206B-6883670D3D68}"/>
              </a:ext>
            </a:extLst>
          </p:cNvPr>
          <p:cNvPicPr>
            <a:picLocks noChangeAspect="1"/>
          </p:cNvPicPr>
          <p:nvPr userDrawn="1"/>
        </p:nvPicPr>
        <p:blipFill>
          <a:blip r:embed="rId2" cstate="print">
            <a:alphaModFix/>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116696" y="5895762"/>
            <a:ext cx="856096" cy="730431"/>
          </a:xfrm>
          <a:prstGeom prst="rect">
            <a:avLst/>
          </a:prstGeom>
          <a:noFill/>
        </p:spPr>
      </p:pic>
      <p:sp>
        <p:nvSpPr>
          <p:cNvPr id="3" name="L-Shape 2">
            <a:extLst>
              <a:ext uri="{FF2B5EF4-FFF2-40B4-BE49-F238E27FC236}">
                <a16:creationId xmlns:a16="http://schemas.microsoft.com/office/drawing/2014/main" id="{3422798A-7E31-1DCD-8504-76C4ABACFED5}"/>
              </a:ext>
            </a:extLst>
          </p:cNvPr>
          <p:cNvSpPr/>
          <p:nvPr userDrawn="1"/>
        </p:nvSpPr>
        <p:spPr>
          <a:xfrm>
            <a:off x="571500" y="1036493"/>
            <a:ext cx="268015" cy="279928"/>
          </a:xfrm>
          <a:prstGeom prst="corner">
            <a:avLst>
              <a:gd name="adj1" fmla="val 22795"/>
              <a:gd name="adj2" fmla="val 24513"/>
            </a:avLst>
          </a:prstGeom>
          <a:solidFill>
            <a:schemeClr val="accent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4" name="L-Shape 3">
            <a:extLst>
              <a:ext uri="{FF2B5EF4-FFF2-40B4-BE49-F238E27FC236}">
                <a16:creationId xmlns:a16="http://schemas.microsoft.com/office/drawing/2014/main" id="{E49D8BB3-0FAD-3613-F572-ECCAD71BE1D5}"/>
              </a:ext>
            </a:extLst>
          </p:cNvPr>
          <p:cNvSpPr/>
          <p:nvPr userDrawn="1"/>
        </p:nvSpPr>
        <p:spPr>
          <a:xfrm rot="5400000">
            <a:off x="577456" y="565544"/>
            <a:ext cx="268015" cy="279928"/>
          </a:xfrm>
          <a:prstGeom prst="corner">
            <a:avLst>
              <a:gd name="adj1" fmla="val 22795"/>
              <a:gd name="adj2" fmla="val 24513"/>
            </a:avLst>
          </a:prstGeom>
          <a:solidFill>
            <a:schemeClr val="accent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5" name="L-Shape 4">
            <a:extLst>
              <a:ext uri="{FF2B5EF4-FFF2-40B4-BE49-F238E27FC236}">
                <a16:creationId xmlns:a16="http://schemas.microsoft.com/office/drawing/2014/main" id="{A1C5C9CB-4A7F-3A1C-8A57-D4C1C1056ED7}"/>
              </a:ext>
            </a:extLst>
          </p:cNvPr>
          <p:cNvSpPr/>
          <p:nvPr userDrawn="1"/>
        </p:nvSpPr>
        <p:spPr>
          <a:xfrm rot="16200000">
            <a:off x="11346528" y="1036493"/>
            <a:ext cx="268015" cy="279928"/>
          </a:xfrm>
          <a:prstGeom prst="corner">
            <a:avLst>
              <a:gd name="adj1" fmla="val 22795"/>
              <a:gd name="adj2" fmla="val 24513"/>
            </a:avLst>
          </a:prstGeom>
          <a:solidFill>
            <a:schemeClr val="accent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7" name="L-Shape 6">
            <a:extLst>
              <a:ext uri="{FF2B5EF4-FFF2-40B4-BE49-F238E27FC236}">
                <a16:creationId xmlns:a16="http://schemas.microsoft.com/office/drawing/2014/main" id="{325E7445-7E81-1846-535F-186227F3242B}"/>
              </a:ext>
            </a:extLst>
          </p:cNvPr>
          <p:cNvSpPr/>
          <p:nvPr userDrawn="1"/>
        </p:nvSpPr>
        <p:spPr>
          <a:xfrm rot="10800000">
            <a:off x="11352484" y="565544"/>
            <a:ext cx="268015" cy="279928"/>
          </a:xfrm>
          <a:prstGeom prst="corner">
            <a:avLst>
              <a:gd name="adj1" fmla="val 22795"/>
              <a:gd name="adj2" fmla="val 24513"/>
            </a:avLst>
          </a:prstGeom>
          <a:solidFill>
            <a:schemeClr val="accent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pic>
        <p:nvPicPr>
          <p:cNvPr id="9" name="Picture 8" descr="A black and white logo&#10;&#10;Description automatically generated">
            <a:extLst>
              <a:ext uri="{FF2B5EF4-FFF2-40B4-BE49-F238E27FC236}">
                <a16:creationId xmlns:a16="http://schemas.microsoft.com/office/drawing/2014/main" id="{A1FFC7D8-E29D-2689-50B5-59A890865DC3}"/>
              </a:ext>
            </a:extLst>
          </p:cNvPr>
          <p:cNvPicPr>
            <a:picLocks noChangeAspect="1"/>
          </p:cNvPicPr>
          <p:nvPr userDrawn="1"/>
        </p:nvPicPr>
        <p:blipFill>
          <a:blip r:embed="rId3">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9468212" y="5937652"/>
            <a:ext cx="1352560" cy="688541"/>
          </a:xfrm>
          <a:prstGeom prst="rect">
            <a:avLst/>
          </a:prstGeom>
        </p:spPr>
      </p:pic>
    </p:spTree>
    <p:extLst>
      <p:ext uri="{BB962C8B-B14F-4D97-AF65-F5344CB8AC3E}">
        <p14:creationId xmlns:p14="http://schemas.microsoft.com/office/powerpoint/2010/main" val="260518803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reserve="1">
  <p:cSld name="Title and Content_A_Burgundy">
    <p:bg>
      <p:bgPr>
        <a:solidFill>
          <a:srgbClr val="ECDFE1"/>
        </a:solidFill>
        <a:effectLst/>
      </p:bgPr>
    </p:bg>
    <p:spTree>
      <p:nvGrpSpPr>
        <p:cNvPr id="1" name=""/>
        <p:cNvGrpSpPr/>
        <p:nvPr/>
      </p:nvGrpSpPr>
      <p:grpSpPr>
        <a:xfrm>
          <a:off x="0" y="0"/>
          <a:ext cx="0" cy="0"/>
          <a:chOff x="0" y="0"/>
          <a:chExt cx="0" cy="0"/>
        </a:xfrm>
      </p:grpSpPr>
      <p:sp>
        <p:nvSpPr>
          <p:cNvPr id="37" name="Title Text"/>
          <p:cNvSpPr txBox="1">
            <a:spLocks noGrp="1"/>
          </p:cNvSpPr>
          <p:nvPr>
            <p:ph type="title"/>
          </p:nvPr>
        </p:nvSpPr>
        <p:spPr>
          <a:xfrm>
            <a:off x="968469" y="565544"/>
            <a:ext cx="10266973" cy="774459"/>
          </a:xfrm>
          <a:prstGeom prst="rect">
            <a:avLst/>
          </a:prstGeom>
        </p:spPr>
        <p:txBody>
          <a:bodyPr/>
          <a:lstStyle>
            <a:lvl1pPr>
              <a:defRPr>
                <a:solidFill>
                  <a:schemeClr val="accent4"/>
                </a:solidFill>
              </a:defRPr>
            </a:lvl1pPr>
          </a:lstStyle>
          <a:p>
            <a:r>
              <a:rPr dirty="0"/>
              <a:t>Title Text</a:t>
            </a:r>
          </a:p>
        </p:txBody>
      </p:sp>
      <p:sp>
        <p:nvSpPr>
          <p:cNvPr id="38" name="Body Level One…"/>
          <p:cNvSpPr txBox="1">
            <a:spLocks noGrp="1"/>
          </p:cNvSpPr>
          <p:nvPr>
            <p:ph type="body" idx="1" hasCustomPrompt="1"/>
          </p:nvPr>
        </p:nvSpPr>
        <p:spPr>
          <a:xfrm>
            <a:off x="820462" y="1756513"/>
            <a:ext cx="10296233" cy="4139250"/>
          </a:xfrm>
          <a:prstGeom prst="rect">
            <a:avLst/>
          </a:prstGeom>
        </p:spPr>
        <p:txBody>
          <a:bodyPr/>
          <a:lstStyle>
            <a:lvl2pPr>
              <a:buClr>
                <a:schemeClr val="accent4"/>
              </a:buClr>
              <a:defRPr/>
            </a:lvl2pPr>
          </a:lstStyle>
          <a:p>
            <a:r>
              <a:rPr dirty="0"/>
              <a:t>Body Level One</a:t>
            </a:r>
          </a:p>
          <a:p>
            <a:pPr lvl="1"/>
            <a:r>
              <a:rPr dirty="0"/>
              <a:t>Body Level Two</a:t>
            </a:r>
          </a:p>
        </p:txBody>
      </p:sp>
      <p:pic>
        <p:nvPicPr>
          <p:cNvPr id="8" name="Picture 7" descr="A black and white sign with white text&#10;&#10;Description automatically generated">
            <a:extLst>
              <a:ext uri="{FF2B5EF4-FFF2-40B4-BE49-F238E27FC236}">
                <a16:creationId xmlns:a16="http://schemas.microsoft.com/office/drawing/2014/main" id="{0DC869D5-1333-D049-206B-6883670D3D68}"/>
              </a:ext>
            </a:extLst>
          </p:cNvPr>
          <p:cNvPicPr>
            <a:picLocks noChangeAspect="1"/>
          </p:cNvPicPr>
          <p:nvPr userDrawn="1"/>
        </p:nvPicPr>
        <p:blipFill>
          <a:blip r:embed="rId2" cstate="print">
            <a:alphaModFix/>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116696" y="5895762"/>
            <a:ext cx="856096" cy="730431"/>
          </a:xfrm>
          <a:prstGeom prst="rect">
            <a:avLst/>
          </a:prstGeom>
          <a:noFill/>
        </p:spPr>
      </p:pic>
      <p:sp>
        <p:nvSpPr>
          <p:cNvPr id="3" name="L-Shape 2">
            <a:extLst>
              <a:ext uri="{FF2B5EF4-FFF2-40B4-BE49-F238E27FC236}">
                <a16:creationId xmlns:a16="http://schemas.microsoft.com/office/drawing/2014/main" id="{71A8E34F-1059-6E6C-F0A3-5B4AA086A5B7}"/>
              </a:ext>
            </a:extLst>
          </p:cNvPr>
          <p:cNvSpPr/>
          <p:nvPr userDrawn="1"/>
        </p:nvSpPr>
        <p:spPr>
          <a:xfrm>
            <a:off x="571500" y="1036493"/>
            <a:ext cx="268015" cy="279928"/>
          </a:xfrm>
          <a:prstGeom prst="corner">
            <a:avLst>
              <a:gd name="adj1" fmla="val 22795"/>
              <a:gd name="adj2" fmla="val 24513"/>
            </a:avLst>
          </a:prstGeom>
          <a:solidFill>
            <a:schemeClr val="accent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4" name="L-Shape 3">
            <a:extLst>
              <a:ext uri="{FF2B5EF4-FFF2-40B4-BE49-F238E27FC236}">
                <a16:creationId xmlns:a16="http://schemas.microsoft.com/office/drawing/2014/main" id="{BFDC78DC-EC75-2DCA-D377-CDC2D9FA5E24}"/>
              </a:ext>
            </a:extLst>
          </p:cNvPr>
          <p:cNvSpPr/>
          <p:nvPr userDrawn="1"/>
        </p:nvSpPr>
        <p:spPr>
          <a:xfrm rot="5400000">
            <a:off x="577456" y="565544"/>
            <a:ext cx="268015" cy="279928"/>
          </a:xfrm>
          <a:prstGeom prst="corner">
            <a:avLst>
              <a:gd name="adj1" fmla="val 22795"/>
              <a:gd name="adj2" fmla="val 24513"/>
            </a:avLst>
          </a:prstGeom>
          <a:solidFill>
            <a:schemeClr val="accent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5" name="L-Shape 4">
            <a:extLst>
              <a:ext uri="{FF2B5EF4-FFF2-40B4-BE49-F238E27FC236}">
                <a16:creationId xmlns:a16="http://schemas.microsoft.com/office/drawing/2014/main" id="{3ECCB01E-F77E-0206-6FE2-F92A65B4C341}"/>
              </a:ext>
            </a:extLst>
          </p:cNvPr>
          <p:cNvSpPr/>
          <p:nvPr userDrawn="1"/>
        </p:nvSpPr>
        <p:spPr>
          <a:xfrm rot="16200000">
            <a:off x="11346528" y="1036493"/>
            <a:ext cx="268015" cy="279928"/>
          </a:xfrm>
          <a:prstGeom prst="corner">
            <a:avLst>
              <a:gd name="adj1" fmla="val 22795"/>
              <a:gd name="adj2" fmla="val 24513"/>
            </a:avLst>
          </a:prstGeom>
          <a:solidFill>
            <a:schemeClr val="accent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7" name="L-Shape 6">
            <a:extLst>
              <a:ext uri="{FF2B5EF4-FFF2-40B4-BE49-F238E27FC236}">
                <a16:creationId xmlns:a16="http://schemas.microsoft.com/office/drawing/2014/main" id="{9D9A00D2-4A42-FFDA-99CB-0E2441E54F60}"/>
              </a:ext>
            </a:extLst>
          </p:cNvPr>
          <p:cNvSpPr/>
          <p:nvPr userDrawn="1"/>
        </p:nvSpPr>
        <p:spPr>
          <a:xfrm rot="10800000">
            <a:off x="11352484" y="565544"/>
            <a:ext cx="268015" cy="279928"/>
          </a:xfrm>
          <a:prstGeom prst="corner">
            <a:avLst>
              <a:gd name="adj1" fmla="val 22795"/>
              <a:gd name="adj2" fmla="val 24513"/>
            </a:avLst>
          </a:prstGeom>
          <a:solidFill>
            <a:schemeClr val="accent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pic>
        <p:nvPicPr>
          <p:cNvPr id="9" name="Picture 8" descr="A black and white logo&#10;&#10;Description automatically generated">
            <a:extLst>
              <a:ext uri="{FF2B5EF4-FFF2-40B4-BE49-F238E27FC236}">
                <a16:creationId xmlns:a16="http://schemas.microsoft.com/office/drawing/2014/main" id="{C17C3FDF-D0E8-F9DB-D99C-720FB7417D21}"/>
              </a:ext>
            </a:extLst>
          </p:cNvPr>
          <p:cNvPicPr>
            <a:picLocks noChangeAspect="1"/>
          </p:cNvPicPr>
          <p:nvPr userDrawn="1"/>
        </p:nvPicPr>
        <p:blipFill>
          <a:blip r:embed="rId3">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9468212" y="5937652"/>
            <a:ext cx="1352560" cy="688541"/>
          </a:xfrm>
          <a:prstGeom prst="rect">
            <a:avLst/>
          </a:prstGeom>
        </p:spPr>
      </p:pic>
    </p:spTree>
    <p:extLst>
      <p:ext uri="{BB962C8B-B14F-4D97-AF65-F5344CB8AC3E}">
        <p14:creationId xmlns:p14="http://schemas.microsoft.com/office/powerpoint/2010/main" val="378751917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reserve="1">
  <p:cSld name="Title and Content_A_Yellow">
    <p:bg>
      <p:bgPr>
        <a:solidFill>
          <a:srgbClr val="FFF4DC"/>
        </a:solidFill>
        <a:effectLst/>
      </p:bgPr>
    </p:bg>
    <p:spTree>
      <p:nvGrpSpPr>
        <p:cNvPr id="1" name=""/>
        <p:cNvGrpSpPr/>
        <p:nvPr/>
      </p:nvGrpSpPr>
      <p:grpSpPr>
        <a:xfrm>
          <a:off x="0" y="0"/>
          <a:ext cx="0" cy="0"/>
          <a:chOff x="0" y="0"/>
          <a:chExt cx="0" cy="0"/>
        </a:xfrm>
      </p:grpSpPr>
      <p:sp>
        <p:nvSpPr>
          <p:cNvPr id="37" name="Title Text"/>
          <p:cNvSpPr txBox="1">
            <a:spLocks noGrp="1"/>
          </p:cNvSpPr>
          <p:nvPr>
            <p:ph type="title"/>
          </p:nvPr>
        </p:nvSpPr>
        <p:spPr>
          <a:xfrm>
            <a:off x="971297" y="575007"/>
            <a:ext cx="10266974" cy="774459"/>
          </a:xfrm>
          <a:prstGeom prst="rect">
            <a:avLst/>
          </a:prstGeom>
        </p:spPr>
        <p:txBody>
          <a:bodyPr/>
          <a:lstStyle>
            <a:lvl1pPr>
              <a:defRPr>
                <a:solidFill>
                  <a:schemeClr val="accent1"/>
                </a:solidFill>
              </a:defRPr>
            </a:lvl1pPr>
          </a:lstStyle>
          <a:p>
            <a:r>
              <a:rPr dirty="0"/>
              <a:t>Title Text</a:t>
            </a:r>
          </a:p>
        </p:txBody>
      </p:sp>
      <p:sp>
        <p:nvSpPr>
          <p:cNvPr id="38" name="Body Level One…"/>
          <p:cNvSpPr txBox="1">
            <a:spLocks noGrp="1"/>
          </p:cNvSpPr>
          <p:nvPr>
            <p:ph type="body" idx="1" hasCustomPrompt="1"/>
          </p:nvPr>
        </p:nvSpPr>
        <p:spPr>
          <a:xfrm>
            <a:off x="820463" y="1756513"/>
            <a:ext cx="10417808" cy="4139250"/>
          </a:xfrm>
          <a:prstGeom prst="rect">
            <a:avLst/>
          </a:prstGeom>
        </p:spPr>
        <p:txBody>
          <a:bodyPr/>
          <a:lstStyle>
            <a:lvl2pPr>
              <a:buClr>
                <a:srgbClr val="FEC555"/>
              </a:buClr>
              <a:defRPr/>
            </a:lvl2pPr>
          </a:lstStyle>
          <a:p>
            <a:r>
              <a:rPr dirty="0"/>
              <a:t>Body Level One</a:t>
            </a:r>
          </a:p>
          <a:p>
            <a:pPr lvl="1"/>
            <a:r>
              <a:rPr dirty="0"/>
              <a:t>Body Level Two</a:t>
            </a:r>
          </a:p>
        </p:txBody>
      </p:sp>
      <p:pic>
        <p:nvPicPr>
          <p:cNvPr id="8" name="Picture 7" descr="A black and white sign with white text&#10;&#10;Description automatically generated">
            <a:extLst>
              <a:ext uri="{FF2B5EF4-FFF2-40B4-BE49-F238E27FC236}">
                <a16:creationId xmlns:a16="http://schemas.microsoft.com/office/drawing/2014/main" id="{0DC869D5-1333-D049-206B-6883670D3D68}"/>
              </a:ext>
            </a:extLst>
          </p:cNvPr>
          <p:cNvPicPr>
            <a:picLocks noChangeAspect="1"/>
          </p:cNvPicPr>
          <p:nvPr userDrawn="1"/>
        </p:nvPicPr>
        <p:blipFill>
          <a:blip r:embed="rId2" cstate="print">
            <a:alphaModFix/>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116696" y="5895762"/>
            <a:ext cx="856096" cy="730431"/>
          </a:xfrm>
          <a:prstGeom prst="rect">
            <a:avLst/>
          </a:prstGeom>
          <a:noFill/>
        </p:spPr>
      </p:pic>
      <p:sp>
        <p:nvSpPr>
          <p:cNvPr id="3" name="L-Shape 2">
            <a:extLst>
              <a:ext uri="{FF2B5EF4-FFF2-40B4-BE49-F238E27FC236}">
                <a16:creationId xmlns:a16="http://schemas.microsoft.com/office/drawing/2014/main" id="{52420D5B-0AAD-AEC8-E4C6-56AB45E82551}"/>
              </a:ext>
            </a:extLst>
          </p:cNvPr>
          <p:cNvSpPr/>
          <p:nvPr userDrawn="1"/>
        </p:nvSpPr>
        <p:spPr>
          <a:xfrm>
            <a:off x="571500" y="1036493"/>
            <a:ext cx="268015" cy="279928"/>
          </a:xfrm>
          <a:prstGeom prst="corner">
            <a:avLst>
              <a:gd name="adj1" fmla="val 22795"/>
              <a:gd name="adj2" fmla="val 24513"/>
            </a:avLst>
          </a:prstGeom>
          <a:solidFill>
            <a:schemeClr val="accent6"/>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4" name="L-Shape 3">
            <a:extLst>
              <a:ext uri="{FF2B5EF4-FFF2-40B4-BE49-F238E27FC236}">
                <a16:creationId xmlns:a16="http://schemas.microsoft.com/office/drawing/2014/main" id="{9760573E-54AC-65E0-86D8-0CEC2F969F43}"/>
              </a:ext>
            </a:extLst>
          </p:cNvPr>
          <p:cNvSpPr/>
          <p:nvPr userDrawn="1"/>
        </p:nvSpPr>
        <p:spPr>
          <a:xfrm rot="5400000">
            <a:off x="577456" y="565544"/>
            <a:ext cx="268015" cy="279928"/>
          </a:xfrm>
          <a:prstGeom prst="corner">
            <a:avLst>
              <a:gd name="adj1" fmla="val 22795"/>
              <a:gd name="adj2" fmla="val 24513"/>
            </a:avLst>
          </a:prstGeom>
          <a:solidFill>
            <a:schemeClr val="accent6"/>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5" name="L-Shape 4">
            <a:extLst>
              <a:ext uri="{FF2B5EF4-FFF2-40B4-BE49-F238E27FC236}">
                <a16:creationId xmlns:a16="http://schemas.microsoft.com/office/drawing/2014/main" id="{2BBD7F96-536D-4AF6-AA48-A4A92AF5C8FE}"/>
              </a:ext>
            </a:extLst>
          </p:cNvPr>
          <p:cNvSpPr/>
          <p:nvPr userDrawn="1"/>
        </p:nvSpPr>
        <p:spPr>
          <a:xfrm rot="16200000">
            <a:off x="11346528" y="1036493"/>
            <a:ext cx="268015" cy="279928"/>
          </a:xfrm>
          <a:prstGeom prst="corner">
            <a:avLst>
              <a:gd name="adj1" fmla="val 22795"/>
              <a:gd name="adj2" fmla="val 24513"/>
            </a:avLst>
          </a:prstGeom>
          <a:solidFill>
            <a:schemeClr val="accent6"/>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7" name="L-Shape 6">
            <a:extLst>
              <a:ext uri="{FF2B5EF4-FFF2-40B4-BE49-F238E27FC236}">
                <a16:creationId xmlns:a16="http://schemas.microsoft.com/office/drawing/2014/main" id="{08492B75-9A32-302B-6F4F-8B8BADC6F397}"/>
              </a:ext>
            </a:extLst>
          </p:cNvPr>
          <p:cNvSpPr/>
          <p:nvPr userDrawn="1"/>
        </p:nvSpPr>
        <p:spPr>
          <a:xfrm rot="10800000">
            <a:off x="11352484" y="565544"/>
            <a:ext cx="268015" cy="279928"/>
          </a:xfrm>
          <a:prstGeom prst="corner">
            <a:avLst>
              <a:gd name="adj1" fmla="val 22795"/>
              <a:gd name="adj2" fmla="val 24513"/>
            </a:avLst>
          </a:prstGeom>
          <a:solidFill>
            <a:schemeClr val="accent6"/>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pic>
        <p:nvPicPr>
          <p:cNvPr id="9" name="Picture 8" descr="A black and white logo&#10;&#10;Description automatically generated">
            <a:extLst>
              <a:ext uri="{FF2B5EF4-FFF2-40B4-BE49-F238E27FC236}">
                <a16:creationId xmlns:a16="http://schemas.microsoft.com/office/drawing/2014/main" id="{4F952C3C-9021-2E23-42BF-FF0B2B1EE018}"/>
              </a:ext>
            </a:extLst>
          </p:cNvPr>
          <p:cNvPicPr>
            <a:picLocks noChangeAspect="1"/>
          </p:cNvPicPr>
          <p:nvPr userDrawn="1"/>
        </p:nvPicPr>
        <p:blipFill>
          <a:blip r:embed="rId3">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9468212" y="5937652"/>
            <a:ext cx="1352560" cy="688541"/>
          </a:xfrm>
          <a:prstGeom prst="rect">
            <a:avLst/>
          </a:prstGeom>
        </p:spPr>
      </p:pic>
    </p:spTree>
    <p:extLst>
      <p:ext uri="{BB962C8B-B14F-4D97-AF65-F5344CB8AC3E}">
        <p14:creationId xmlns:p14="http://schemas.microsoft.com/office/powerpoint/2010/main" val="123036538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reserve="1">
  <p:cSld name="Title and Content_B_Blu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F9F0503-3201-4164-A3B7-197AD1169CB4}"/>
              </a:ext>
            </a:extLst>
          </p:cNvPr>
          <p:cNvSpPr/>
          <p:nvPr userDrawn="1"/>
        </p:nvSpPr>
        <p:spPr>
          <a:xfrm>
            <a:off x="0" y="5994400"/>
            <a:ext cx="12192000" cy="863600"/>
          </a:xfrm>
          <a:prstGeom prst="rect">
            <a:avLst/>
          </a:prstGeom>
          <a:solidFill>
            <a:schemeClr val="accent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7" name="Title Text"/>
          <p:cNvSpPr txBox="1">
            <a:spLocks noGrp="1"/>
          </p:cNvSpPr>
          <p:nvPr>
            <p:ph type="title"/>
          </p:nvPr>
        </p:nvSpPr>
        <p:spPr>
          <a:xfrm>
            <a:off x="960719" y="523555"/>
            <a:ext cx="10270562" cy="774459"/>
          </a:xfrm>
          <a:prstGeom prst="rect">
            <a:avLst/>
          </a:prstGeom>
        </p:spPr>
        <p:txBody>
          <a:bodyPr/>
          <a:lstStyle>
            <a:lvl1pPr>
              <a:defRPr>
                <a:solidFill>
                  <a:schemeClr val="accent2"/>
                </a:solidFill>
              </a:defRPr>
            </a:lvl1pPr>
          </a:lstStyle>
          <a:p>
            <a:r>
              <a:rPr dirty="0"/>
              <a:t>Title Text</a:t>
            </a:r>
          </a:p>
        </p:txBody>
      </p:sp>
      <p:sp>
        <p:nvSpPr>
          <p:cNvPr id="38" name="Body Level One…"/>
          <p:cNvSpPr txBox="1">
            <a:spLocks noGrp="1"/>
          </p:cNvSpPr>
          <p:nvPr>
            <p:ph type="body" idx="1" hasCustomPrompt="1"/>
          </p:nvPr>
        </p:nvSpPr>
        <p:spPr>
          <a:xfrm>
            <a:off x="820463" y="1756512"/>
            <a:ext cx="10520108" cy="4064995"/>
          </a:xfrm>
          <a:prstGeom prst="rect">
            <a:avLst/>
          </a:prstGeom>
        </p:spPr>
        <p:txBody>
          <a:bodyPr/>
          <a:lstStyle>
            <a:lvl2pPr>
              <a:buClr>
                <a:schemeClr val="accent2"/>
              </a:buClr>
              <a:defRPr/>
            </a:lvl2pPr>
          </a:lstStyle>
          <a:p>
            <a:r>
              <a:rPr dirty="0"/>
              <a:t>Body Level One</a:t>
            </a:r>
          </a:p>
          <a:p>
            <a:pPr lvl="1"/>
            <a:r>
              <a:rPr dirty="0"/>
              <a:t>Body Level Two</a:t>
            </a:r>
          </a:p>
        </p:txBody>
      </p:sp>
      <p:sp>
        <p:nvSpPr>
          <p:cNvPr id="23" name="L-Shape 22">
            <a:extLst>
              <a:ext uri="{FF2B5EF4-FFF2-40B4-BE49-F238E27FC236}">
                <a16:creationId xmlns:a16="http://schemas.microsoft.com/office/drawing/2014/main" id="{9146A4E6-8A2A-01E8-7B38-B3A3E6795765}"/>
              </a:ext>
            </a:extLst>
          </p:cNvPr>
          <p:cNvSpPr/>
          <p:nvPr userDrawn="1"/>
        </p:nvSpPr>
        <p:spPr>
          <a:xfrm>
            <a:off x="571500" y="1036493"/>
            <a:ext cx="268015" cy="279928"/>
          </a:xfrm>
          <a:prstGeom prst="corner">
            <a:avLst>
              <a:gd name="adj1" fmla="val 22795"/>
              <a:gd name="adj2" fmla="val 24513"/>
            </a:avLst>
          </a:prstGeom>
          <a:solidFill>
            <a:schemeClr val="accent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24" name="L-Shape 23">
            <a:extLst>
              <a:ext uri="{FF2B5EF4-FFF2-40B4-BE49-F238E27FC236}">
                <a16:creationId xmlns:a16="http://schemas.microsoft.com/office/drawing/2014/main" id="{18D5E400-BDF8-FF13-8963-73C0E18425E7}"/>
              </a:ext>
            </a:extLst>
          </p:cNvPr>
          <p:cNvSpPr/>
          <p:nvPr userDrawn="1"/>
        </p:nvSpPr>
        <p:spPr>
          <a:xfrm rot="5400000">
            <a:off x="577456" y="565544"/>
            <a:ext cx="268015" cy="279928"/>
          </a:xfrm>
          <a:prstGeom prst="corner">
            <a:avLst>
              <a:gd name="adj1" fmla="val 22795"/>
              <a:gd name="adj2" fmla="val 24513"/>
            </a:avLst>
          </a:prstGeom>
          <a:solidFill>
            <a:schemeClr val="accent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25" name="L-Shape 24">
            <a:extLst>
              <a:ext uri="{FF2B5EF4-FFF2-40B4-BE49-F238E27FC236}">
                <a16:creationId xmlns:a16="http://schemas.microsoft.com/office/drawing/2014/main" id="{586B2E05-3C21-96A4-9349-60969FE74B2E}"/>
              </a:ext>
            </a:extLst>
          </p:cNvPr>
          <p:cNvSpPr/>
          <p:nvPr userDrawn="1"/>
        </p:nvSpPr>
        <p:spPr>
          <a:xfrm rot="16200000">
            <a:off x="11346528" y="1036493"/>
            <a:ext cx="268015" cy="279928"/>
          </a:xfrm>
          <a:prstGeom prst="corner">
            <a:avLst>
              <a:gd name="adj1" fmla="val 22795"/>
              <a:gd name="adj2" fmla="val 24513"/>
            </a:avLst>
          </a:prstGeom>
          <a:solidFill>
            <a:schemeClr val="accent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26" name="L-Shape 25">
            <a:extLst>
              <a:ext uri="{FF2B5EF4-FFF2-40B4-BE49-F238E27FC236}">
                <a16:creationId xmlns:a16="http://schemas.microsoft.com/office/drawing/2014/main" id="{CE676032-379E-9699-14F0-31E4742B6F4E}"/>
              </a:ext>
            </a:extLst>
          </p:cNvPr>
          <p:cNvSpPr/>
          <p:nvPr userDrawn="1"/>
        </p:nvSpPr>
        <p:spPr>
          <a:xfrm rot="10800000">
            <a:off x="11352484" y="565544"/>
            <a:ext cx="268015" cy="279928"/>
          </a:xfrm>
          <a:prstGeom prst="corner">
            <a:avLst>
              <a:gd name="adj1" fmla="val 22795"/>
              <a:gd name="adj2" fmla="val 24513"/>
            </a:avLst>
          </a:prstGeom>
          <a:solidFill>
            <a:schemeClr val="accent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pic>
        <p:nvPicPr>
          <p:cNvPr id="29" name="Picture 28" descr="A black and white sign with white text&#10;&#10;Description automatically generated">
            <a:extLst>
              <a:ext uri="{FF2B5EF4-FFF2-40B4-BE49-F238E27FC236}">
                <a16:creationId xmlns:a16="http://schemas.microsoft.com/office/drawing/2014/main" id="{2E6A379E-AE67-1EB2-8DB4-D43D371901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5524" y="6111632"/>
            <a:ext cx="684976" cy="584429"/>
          </a:xfrm>
          <a:prstGeom prst="rect">
            <a:avLst/>
          </a:prstGeom>
        </p:spPr>
      </p:pic>
      <p:pic>
        <p:nvPicPr>
          <p:cNvPr id="3" name="Picture 2" descr="Logo&#10;&#10;AI-generated content may be incorrect.">
            <a:extLst>
              <a:ext uri="{FF2B5EF4-FFF2-40B4-BE49-F238E27FC236}">
                <a16:creationId xmlns:a16="http://schemas.microsoft.com/office/drawing/2014/main" id="{302AACDC-D35C-0408-F8A7-3BFE8F6D481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06036" y="6134013"/>
            <a:ext cx="999520" cy="508820"/>
          </a:xfrm>
          <a:prstGeom prst="rect">
            <a:avLst/>
          </a:prstGeom>
        </p:spPr>
      </p:pic>
    </p:spTree>
    <p:extLst>
      <p:ext uri="{BB962C8B-B14F-4D97-AF65-F5344CB8AC3E}">
        <p14:creationId xmlns:p14="http://schemas.microsoft.com/office/powerpoint/2010/main" val="2121230482"/>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reserve="1">
  <p:cSld name="1_Title and Content_B_Blu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F9F0503-3201-4164-A3B7-197AD1169CB4}"/>
              </a:ext>
            </a:extLst>
          </p:cNvPr>
          <p:cNvSpPr/>
          <p:nvPr userDrawn="1"/>
        </p:nvSpPr>
        <p:spPr>
          <a:xfrm>
            <a:off x="0" y="5994400"/>
            <a:ext cx="12192000" cy="863600"/>
          </a:xfrm>
          <a:prstGeom prst="rect">
            <a:avLst/>
          </a:prstGeom>
          <a:gradFill flip="none" rotWithShape="1">
            <a:gsLst>
              <a:gs pos="0">
                <a:schemeClr val="accent2"/>
              </a:gs>
              <a:gs pos="84000">
                <a:schemeClr val="accent2">
                  <a:tint val="23500"/>
                  <a:satMod val="160000"/>
                </a:schemeClr>
              </a:gs>
            </a:gsLst>
            <a:lin ang="10800000" scaled="1"/>
            <a:tileRect/>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7" name="Title Text"/>
          <p:cNvSpPr txBox="1">
            <a:spLocks noGrp="1"/>
          </p:cNvSpPr>
          <p:nvPr>
            <p:ph type="title"/>
          </p:nvPr>
        </p:nvSpPr>
        <p:spPr>
          <a:xfrm>
            <a:off x="942190" y="532340"/>
            <a:ext cx="10398381" cy="774459"/>
          </a:xfrm>
          <a:prstGeom prst="rect">
            <a:avLst/>
          </a:prstGeom>
        </p:spPr>
        <p:txBody>
          <a:bodyPr/>
          <a:lstStyle>
            <a:lvl1pPr>
              <a:defRPr>
                <a:solidFill>
                  <a:schemeClr val="accent2"/>
                </a:solidFill>
              </a:defRPr>
            </a:lvl1pPr>
          </a:lstStyle>
          <a:p>
            <a:r>
              <a:rPr dirty="0"/>
              <a:t>Title Text</a:t>
            </a:r>
          </a:p>
        </p:txBody>
      </p:sp>
      <p:sp>
        <p:nvSpPr>
          <p:cNvPr id="38" name="Body Level One…"/>
          <p:cNvSpPr txBox="1">
            <a:spLocks noGrp="1"/>
          </p:cNvSpPr>
          <p:nvPr>
            <p:ph type="body" idx="1" hasCustomPrompt="1"/>
          </p:nvPr>
        </p:nvSpPr>
        <p:spPr>
          <a:xfrm>
            <a:off x="820463" y="1756512"/>
            <a:ext cx="10520108" cy="4064995"/>
          </a:xfrm>
          <a:prstGeom prst="rect">
            <a:avLst/>
          </a:prstGeom>
        </p:spPr>
        <p:txBody>
          <a:bodyPr/>
          <a:lstStyle>
            <a:lvl2pPr>
              <a:buClr>
                <a:schemeClr val="accent2"/>
              </a:buClr>
              <a:defRPr/>
            </a:lvl2pPr>
          </a:lstStyle>
          <a:p>
            <a:r>
              <a:rPr dirty="0"/>
              <a:t>Body Level One</a:t>
            </a:r>
          </a:p>
          <a:p>
            <a:pPr lvl="1"/>
            <a:r>
              <a:rPr dirty="0"/>
              <a:t>Body Level Two</a:t>
            </a:r>
          </a:p>
        </p:txBody>
      </p:sp>
      <p:sp>
        <p:nvSpPr>
          <p:cNvPr id="23" name="L-Shape 22">
            <a:extLst>
              <a:ext uri="{FF2B5EF4-FFF2-40B4-BE49-F238E27FC236}">
                <a16:creationId xmlns:a16="http://schemas.microsoft.com/office/drawing/2014/main" id="{9146A4E6-8A2A-01E8-7B38-B3A3E6795765}"/>
              </a:ext>
            </a:extLst>
          </p:cNvPr>
          <p:cNvSpPr/>
          <p:nvPr userDrawn="1"/>
        </p:nvSpPr>
        <p:spPr>
          <a:xfrm>
            <a:off x="571500" y="1036493"/>
            <a:ext cx="268015" cy="279928"/>
          </a:xfrm>
          <a:prstGeom prst="corner">
            <a:avLst>
              <a:gd name="adj1" fmla="val 22795"/>
              <a:gd name="adj2" fmla="val 24513"/>
            </a:avLst>
          </a:prstGeom>
          <a:solidFill>
            <a:schemeClr val="accent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24" name="L-Shape 23">
            <a:extLst>
              <a:ext uri="{FF2B5EF4-FFF2-40B4-BE49-F238E27FC236}">
                <a16:creationId xmlns:a16="http://schemas.microsoft.com/office/drawing/2014/main" id="{18D5E400-BDF8-FF13-8963-73C0E18425E7}"/>
              </a:ext>
            </a:extLst>
          </p:cNvPr>
          <p:cNvSpPr/>
          <p:nvPr userDrawn="1"/>
        </p:nvSpPr>
        <p:spPr>
          <a:xfrm rot="5400000">
            <a:off x="577456" y="565544"/>
            <a:ext cx="268015" cy="279928"/>
          </a:xfrm>
          <a:prstGeom prst="corner">
            <a:avLst>
              <a:gd name="adj1" fmla="val 22795"/>
              <a:gd name="adj2" fmla="val 24513"/>
            </a:avLst>
          </a:prstGeom>
          <a:solidFill>
            <a:schemeClr val="accent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25" name="L-Shape 24">
            <a:extLst>
              <a:ext uri="{FF2B5EF4-FFF2-40B4-BE49-F238E27FC236}">
                <a16:creationId xmlns:a16="http://schemas.microsoft.com/office/drawing/2014/main" id="{586B2E05-3C21-96A4-9349-60969FE74B2E}"/>
              </a:ext>
            </a:extLst>
          </p:cNvPr>
          <p:cNvSpPr/>
          <p:nvPr userDrawn="1"/>
        </p:nvSpPr>
        <p:spPr>
          <a:xfrm rot="16200000">
            <a:off x="11346528" y="1036493"/>
            <a:ext cx="268015" cy="279928"/>
          </a:xfrm>
          <a:prstGeom prst="corner">
            <a:avLst>
              <a:gd name="adj1" fmla="val 22795"/>
              <a:gd name="adj2" fmla="val 24513"/>
            </a:avLst>
          </a:prstGeom>
          <a:solidFill>
            <a:schemeClr val="accent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26" name="L-Shape 25">
            <a:extLst>
              <a:ext uri="{FF2B5EF4-FFF2-40B4-BE49-F238E27FC236}">
                <a16:creationId xmlns:a16="http://schemas.microsoft.com/office/drawing/2014/main" id="{CE676032-379E-9699-14F0-31E4742B6F4E}"/>
              </a:ext>
            </a:extLst>
          </p:cNvPr>
          <p:cNvSpPr/>
          <p:nvPr userDrawn="1"/>
        </p:nvSpPr>
        <p:spPr>
          <a:xfrm rot="10800000">
            <a:off x="11352484" y="565544"/>
            <a:ext cx="268015" cy="279928"/>
          </a:xfrm>
          <a:prstGeom prst="corner">
            <a:avLst>
              <a:gd name="adj1" fmla="val 22795"/>
              <a:gd name="adj2" fmla="val 24513"/>
            </a:avLst>
          </a:prstGeom>
          <a:solidFill>
            <a:schemeClr val="accent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pic>
        <p:nvPicPr>
          <p:cNvPr id="29" name="Picture 28" descr="A black and white sign with white text&#10;&#10;Description automatically generated">
            <a:extLst>
              <a:ext uri="{FF2B5EF4-FFF2-40B4-BE49-F238E27FC236}">
                <a16:creationId xmlns:a16="http://schemas.microsoft.com/office/drawing/2014/main" id="{2E6A379E-AE67-1EB2-8DB4-D43D371901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5524" y="6111632"/>
            <a:ext cx="684976" cy="584429"/>
          </a:xfrm>
          <a:prstGeom prst="rect">
            <a:avLst/>
          </a:prstGeom>
        </p:spPr>
      </p:pic>
      <p:pic>
        <p:nvPicPr>
          <p:cNvPr id="3" name="Picture 2" descr="Logo&#10;&#10;AI-generated content may be incorrect.">
            <a:extLst>
              <a:ext uri="{FF2B5EF4-FFF2-40B4-BE49-F238E27FC236}">
                <a16:creationId xmlns:a16="http://schemas.microsoft.com/office/drawing/2014/main" id="{6638FFD3-5DA0-C09A-916E-F58F97650DF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06036" y="6134013"/>
            <a:ext cx="999520" cy="508820"/>
          </a:xfrm>
          <a:prstGeom prst="rect">
            <a:avLst/>
          </a:prstGeom>
        </p:spPr>
      </p:pic>
    </p:spTree>
    <p:extLst>
      <p:ext uri="{BB962C8B-B14F-4D97-AF65-F5344CB8AC3E}">
        <p14:creationId xmlns:p14="http://schemas.microsoft.com/office/powerpoint/2010/main" val="999538700"/>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reserve="1">
  <p:cSld name="Title and Content_B_Teal">
    <p:spTree>
      <p:nvGrpSpPr>
        <p:cNvPr id="1" name=""/>
        <p:cNvGrpSpPr/>
        <p:nvPr/>
      </p:nvGrpSpPr>
      <p:grpSpPr>
        <a:xfrm>
          <a:off x="0" y="0"/>
          <a:ext cx="0" cy="0"/>
          <a:chOff x="0" y="0"/>
          <a:chExt cx="0" cy="0"/>
        </a:xfrm>
      </p:grpSpPr>
      <p:sp>
        <p:nvSpPr>
          <p:cNvPr id="37" name="Title Text"/>
          <p:cNvSpPr txBox="1">
            <a:spLocks noGrp="1"/>
          </p:cNvSpPr>
          <p:nvPr>
            <p:ph type="title"/>
          </p:nvPr>
        </p:nvSpPr>
        <p:spPr>
          <a:xfrm>
            <a:off x="956556" y="523555"/>
            <a:ext cx="10266973" cy="774459"/>
          </a:xfrm>
          <a:prstGeom prst="rect">
            <a:avLst/>
          </a:prstGeom>
        </p:spPr>
        <p:txBody>
          <a:bodyPr/>
          <a:lstStyle>
            <a:lvl1pPr>
              <a:defRPr>
                <a:solidFill>
                  <a:schemeClr val="accent3"/>
                </a:solidFill>
              </a:defRPr>
            </a:lvl1pPr>
          </a:lstStyle>
          <a:p>
            <a:r>
              <a:rPr dirty="0"/>
              <a:t>Title Text</a:t>
            </a:r>
          </a:p>
        </p:txBody>
      </p:sp>
      <p:sp>
        <p:nvSpPr>
          <p:cNvPr id="38" name="Body Level One…"/>
          <p:cNvSpPr txBox="1">
            <a:spLocks noGrp="1"/>
          </p:cNvSpPr>
          <p:nvPr>
            <p:ph type="body" idx="1" hasCustomPrompt="1"/>
          </p:nvPr>
        </p:nvSpPr>
        <p:spPr>
          <a:xfrm>
            <a:off x="820462" y="1756513"/>
            <a:ext cx="10296233" cy="4145206"/>
          </a:xfrm>
          <a:prstGeom prst="rect">
            <a:avLst/>
          </a:prstGeom>
        </p:spPr>
        <p:txBody>
          <a:bodyPr/>
          <a:lstStyle>
            <a:lvl2pPr>
              <a:buClr>
                <a:schemeClr val="accent3"/>
              </a:buClr>
              <a:defRPr/>
            </a:lvl2pPr>
          </a:lstStyle>
          <a:p>
            <a:r>
              <a:rPr dirty="0"/>
              <a:t>Body Level One</a:t>
            </a:r>
          </a:p>
          <a:p>
            <a:pPr lvl="1"/>
            <a:r>
              <a:rPr dirty="0"/>
              <a:t>Body Level Two</a:t>
            </a:r>
          </a:p>
        </p:txBody>
      </p:sp>
      <p:pic>
        <p:nvPicPr>
          <p:cNvPr id="8" name="Picture 7" descr="A black and white sign with white text&#10;&#10;Description automatically generated">
            <a:extLst>
              <a:ext uri="{FF2B5EF4-FFF2-40B4-BE49-F238E27FC236}">
                <a16:creationId xmlns:a16="http://schemas.microsoft.com/office/drawing/2014/main" id="{0DC869D5-1333-D049-206B-6883670D3D68}"/>
              </a:ext>
            </a:extLst>
          </p:cNvPr>
          <p:cNvPicPr>
            <a:picLocks noChangeAspect="1"/>
          </p:cNvPicPr>
          <p:nvPr userDrawn="1"/>
        </p:nvPicPr>
        <p:blipFill>
          <a:blip r:embed="rId2" cstate="print">
            <a:alphaModFix/>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116696" y="5895762"/>
            <a:ext cx="856096" cy="730431"/>
          </a:xfrm>
          <a:prstGeom prst="rect">
            <a:avLst/>
          </a:prstGeom>
          <a:noFill/>
        </p:spPr>
      </p:pic>
      <p:sp>
        <p:nvSpPr>
          <p:cNvPr id="3" name="L-Shape 2">
            <a:extLst>
              <a:ext uri="{FF2B5EF4-FFF2-40B4-BE49-F238E27FC236}">
                <a16:creationId xmlns:a16="http://schemas.microsoft.com/office/drawing/2014/main" id="{6A3DBF9A-C7FF-FD5F-D0B9-0BCF24F7C51F}"/>
              </a:ext>
            </a:extLst>
          </p:cNvPr>
          <p:cNvSpPr/>
          <p:nvPr userDrawn="1"/>
        </p:nvSpPr>
        <p:spPr>
          <a:xfrm>
            <a:off x="571500" y="1036493"/>
            <a:ext cx="268015" cy="279928"/>
          </a:xfrm>
          <a:prstGeom prst="corner">
            <a:avLst>
              <a:gd name="adj1" fmla="val 22795"/>
              <a:gd name="adj2" fmla="val 24513"/>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4" name="L-Shape 3">
            <a:extLst>
              <a:ext uri="{FF2B5EF4-FFF2-40B4-BE49-F238E27FC236}">
                <a16:creationId xmlns:a16="http://schemas.microsoft.com/office/drawing/2014/main" id="{32A9FECF-033A-E2E5-580F-7F97FAF4832C}"/>
              </a:ext>
            </a:extLst>
          </p:cNvPr>
          <p:cNvSpPr/>
          <p:nvPr userDrawn="1"/>
        </p:nvSpPr>
        <p:spPr>
          <a:xfrm rot="5400000">
            <a:off x="577456" y="565544"/>
            <a:ext cx="268015" cy="279928"/>
          </a:xfrm>
          <a:prstGeom prst="corner">
            <a:avLst>
              <a:gd name="adj1" fmla="val 22795"/>
              <a:gd name="adj2" fmla="val 24513"/>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5" name="L-Shape 4">
            <a:extLst>
              <a:ext uri="{FF2B5EF4-FFF2-40B4-BE49-F238E27FC236}">
                <a16:creationId xmlns:a16="http://schemas.microsoft.com/office/drawing/2014/main" id="{C0EF1E5B-2B08-7C0E-FBA1-B5F9896267BA}"/>
              </a:ext>
            </a:extLst>
          </p:cNvPr>
          <p:cNvSpPr/>
          <p:nvPr userDrawn="1"/>
        </p:nvSpPr>
        <p:spPr>
          <a:xfrm rot="16200000">
            <a:off x="11346528" y="1036493"/>
            <a:ext cx="268015" cy="279928"/>
          </a:xfrm>
          <a:prstGeom prst="corner">
            <a:avLst>
              <a:gd name="adj1" fmla="val 22795"/>
              <a:gd name="adj2" fmla="val 24513"/>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7" name="L-Shape 6">
            <a:extLst>
              <a:ext uri="{FF2B5EF4-FFF2-40B4-BE49-F238E27FC236}">
                <a16:creationId xmlns:a16="http://schemas.microsoft.com/office/drawing/2014/main" id="{AA66822D-6185-179C-F941-3714DE5C043C}"/>
              </a:ext>
            </a:extLst>
          </p:cNvPr>
          <p:cNvSpPr/>
          <p:nvPr userDrawn="1"/>
        </p:nvSpPr>
        <p:spPr>
          <a:xfrm rot="10800000">
            <a:off x="11352484" y="565544"/>
            <a:ext cx="268015" cy="279928"/>
          </a:xfrm>
          <a:prstGeom prst="corner">
            <a:avLst>
              <a:gd name="adj1" fmla="val 22795"/>
              <a:gd name="adj2" fmla="val 24513"/>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pic>
        <p:nvPicPr>
          <p:cNvPr id="9" name="Picture 8" descr="A black and white logo&#10;&#10;Description automatically generated">
            <a:extLst>
              <a:ext uri="{FF2B5EF4-FFF2-40B4-BE49-F238E27FC236}">
                <a16:creationId xmlns:a16="http://schemas.microsoft.com/office/drawing/2014/main" id="{A826CAB6-4BDB-2624-3A9C-65E95BF7745C}"/>
              </a:ext>
            </a:extLst>
          </p:cNvPr>
          <p:cNvPicPr>
            <a:picLocks noChangeAspect="1"/>
          </p:cNvPicPr>
          <p:nvPr userDrawn="1"/>
        </p:nvPicPr>
        <p:blipFill>
          <a:blip r:embed="rId3">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9468212" y="5937652"/>
            <a:ext cx="1352560" cy="688541"/>
          </a:xfrm>
          <a:prstGeom prst="rect">
            <a:avLst/>
          </a:prstGeom>
        </p:spPr>
      </p:pic>
    </p:spTree>
    <p:extLst>
      <p:ext uri="{BB962C8B-B14F-4D97-AF65-F5344CB8AC3E}">
        <p14:creationId xmlns:p14="http://schemas.microsoft.com/office/powerpoint/2010/main" val="1824980436"/>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15482" y="136525"/>
            <a:ext cx="8969068"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normAutofit/>
          </a:bodyPr>
          <a:lstStyle/>
          <a:p>
            <a:r>
              <a:t>Title Text</a:t>
            </a:r>
          </a:p>
        </p:txBody>
      </p:sp>
      <p:sp>
        <p:nvSpPr>
          <p:cNvPr id="3" name="Body Level One…"/>
          <p:cNvSpPr txBox="1">
            <a:spLocks noGrp="1"/>
          </p:cNvSpPr>
          <p:nvPr>
            <p:ph type="body" idx="1"/>
          </p:nvPr>
        </p:nvSpPr>
        <p:spPr>
          <a:xfrm>
            <a:off x="1215482" y="1763827"/>
            <a:ext cx="9835378" cy="4351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9153231" y="6406786"/>
            <a:ext cx="273654" cy="264253"/>
          </a:xfrm>
          <a:prstGeom prst="rect">
            <a:avLst/>
          </a:prstGeom>
          <a:ln w="12700">
            <a:miter lim="400000"/>
          </a:ln>
        </p:spPr>
        <p:txBody>
          <a:bodyPr wrap="none" lIns="45718" tIns="45718" rIns="45718" bIns="45718" anchor="ctr">
            <a:spAutoFit/>
          </a:bodyPr>
          <a:lstStyle>
            <a:lvl1pPr algn="r">
              <a:defRPr sz="1200">
                <a:solidFill>
                  <a:srgbClr val="757575"/>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72" r:id="rId2"/>
    <p:sldLayoutId id="2147483674" r:id="rId3"/>
    <p:sldLayoutId id="2147483681" r:id="rId4"/>
    <p:sldLayoutId id="2147483676" r:id="rId5"/>
    <p:sldLayoutId id="2147483677" r:id="rId6"/>
    <p:sldLayoutId id="2147483673" r:id="rId7"/>
    <p:sldLayoutId id="2147483683" r:id="rId8"/>
    <p:sldLayoutId id="2147483678" r:id="rId9"/>
    <p:sldLayoutId id="2147483675" r:id="rId10"/>
    <p:sldLayoutId id="2147483679" r:id="rId11"/>
    <p:sldLayoutId id="2147483651" r:id="rId12"/>
    <p:sldLayoutId id="2147483653" r:id="rId13"/>
    <p:sldLayoutId id="2147483682" r:id="rId14"/>
    <p:sldLayoutId id="2147483661" r:id="rId15"/>
    <p:sldLayoutId id="2147483662" r:id="rId16"/>
    <p:sldLayoutId id="2147483663" r:id="rId17"/>
    <p:sldLayoutId id="2147483669" r:id="rId18"/>
    <p:sldLayoutId id="2147483684" r:id="rId19"/>
    <p:sldLayoutId id="2147483685" r:id="rId20"/>
    <p:sldLayoutId id="2147483686" r:id="rId21"/>
  </p:sldLayoutIdLst>
  <p:transition spd="med"/>
  <p:txStyles>
    <p:titleStyle>
      <a:lvl1pPr marL="0" marR="0" indent="0" algn="l" defTabSz="914400" rtl="0" latinLnBrk="0">
        <a:lnSpc>
          <a:spcPct val="90000"/>
        </a:lnSpc>
        <a:spcBef>
          <a:spcPts val="0"/>
        </a:spcBef>
        <a:spcAft>
          <a:spcPts val="0"/>
        </a:spcAft>
        <a:buClrTx/>
        <a:buSzTx/>
        <a:buFontTx/>
        <a:buNone/>
        <a:tabLst/>
        <a:defRPr sz="3600" b="1" i="0" u="none" strike="noStrike" cap="none" spc="0" baseline="0">
          <a:solidFill>
            <a:schemeClr val="accent3"/>
          </a:solidFill>
          <a:uFillTx/>
          <a:latin typeface="+mn-lt"/>
          <a:ea typeface="+mn-ea"/>
          <a:cs typeface="+mn-cs"/>
          <a:sym typeface="Arial"/>
        </a:defRPr>
      </a:lvl1pPr>
      <a:lvl2pPr marL="0" marR="0" indent="0" algn="l" defTabSz="914400" rtl="0" latinLnBrk="0">
        <a:lnSpc>
          <a:spcPct val="90000"/>
        </a:lnSpc>
        <a:spcBef>
          <a:spcPts val="0"/>
        </a:spcBef>
        <a:spcAft>
          <a:spcPts val="0"/>
        </a:spcAft>
        <a:buClrTx/>
        <a:buSzTx/>
        <a:buFontTx/>
        <a:buNone/>
        <a:tabLst/>
        <a:defRPr sz="3600" b="1" i="0" u="none" strike="noStrike" cap="none" spc="0" baseline="0">
          <a:solidFill>
            <a:schemeClr val="accent3"/>
          </a:solidFill>
          <a:uFillTx/>
          <a:latin typeface="+mn-lt"/>
          <a:ea typeface="+mn-ea"/>
          <a:cs typeface="+mn-cs"/>
          <a:sym typeface="Arial"/>
        </a:defRPr>
      </a:lvl2pPr>
      <a:lvl3pPr marL="0" marR="0" indent="0" algn="l" defTabSz="914400" rtl="0" latinLnBrk="0">
        <a:lnSpc>
          <a:spcPct val="90000"/>
        </a:lnSpc>
        <a:spcBef>
          <a:spcPts val="0"/>
        </a:spcBef>
        <a:spcAft>
          <a:spcPts val="0"/>
        </a:spcAft>
        <a:buClrTx/>
        <a:buSzTx/>
        <a:buFontTx/>
        <a:buNone/>
        <a:tabLst/>
        <a:defRPr sz="3600" b="1" i="0" u="none" strike="noStrike" cap="none" spc="0" baseline="0">
          <a:solidFill>
            <a:schemeClr val="accent3"/>
          </a:solidFill>
          <a:uFillTx/>
          <a:latin typeface="+mn-lt"/>
          <a:ea typeface="+mn-ea"/>
          <a:cs typeface="+mn-cs"/>
          <a:sym typeface="Arial"/>
        </a:defRPr>
      </a:lvl3pPr>
      <a:lvl4pPr marL="0" marR="0" indent="0" algn="l" defTabSz="914400" rtl="0" latinLnBrk="0">
        <a:lnSpc>
          <a:spcPct val="90000"/>
        </a:lnSpc>
        <a:spcBef>
          <a:spcPts val="0"/>
        </a:spcBef>
        <a:spcAft>
          <a:spcPts val="0"/>
        </a:spcAft>
        <a:buClrTx/>
        <a:buSzTx/>
        <a:buFontTx/>
        <a:buNone/>
        <a:tabLst/>
        <a:defRPr sz="3600" b="1" i="0" u="none" strike="noStrike" cap="none" spc="0" baseline="0">
          <a:solidFill>
            <a:schemeClr val="accent3"/>
          </a:solidFill>
          <a:uFillTx/>
          <a:latin typeface="+mn-lt"/>
          <a:ea typeface="+mn-ea"/>
          <a:cs typeface="+mn-cs"/>
          <a:sym typeface="Arial"/>
        </a:defRPr>
      </a:lvl4pPr>
      <a:lvl5pPr marL="0" marR="0" indent="0" algn="l" defTabSz="914400" rtl="0" latinLnBrk="0">
        <a:lnSpc>
          <a:spcPct val="90000"/>
        </a:lnSpc>
        <a:spcBef>
          <a:spcPts val="0"/>
        </a:spcBef>
        <a:spcAft>
          <a:spcPts val="0"/>
        </a:spcAft>
        <a:buClrTx/>
        <a:buSzTx/>
        <a:buFontTx/>
        <a:buNone/>
        <a:tabLst/>
        <a:defRPr sz="3600" b="1" i="0" u="none" strike="noStrike" cap="none" spc="0" baseline="0">
          <a:solidFill>
            <a:schemeClr val="accent3"/>
          </a:solidFill>
          <a:uFillTx/>
          <a:latin typeface="+mn-lt"/>
          <a:ea typeface="+mn-ea"/>
          <a:cs typeface="+mn-cs"/>
          <a:sym typeface="Arial"/>
        </a:defRPr>
      </a:lvl5pPr>
      <a:lvl6pPr marL="0" marR="0" indent="0" algn="l" defTabSz="914400" rtl="0" latinLnBrk="0">
        <a:lnSpc>
          <a:spcPct val="90000"/>
        </a:lnSpc>
        <a:spcBef>
          <a:spcPts val="0"/>
        </a:spcBef>
        <a:spcAft>
          <a:spcPts val="0"/>
        </a:spcAft>
        <a:buClrTx/>
        <a:buSzTx/>
        <a:buFontTx/>
        <a:buNone/>
        <a:tabLst/>
        <a:defRPr sz="3600" b="1" i="0" u="none" strike="noStrike" cap="none" spc="0" baseline="0">
          <a:solidFill>
            <a:schemeClr val="accent3"/>
          </a:solidFill>
          <a:uFillTx/>
          <a:latin typeface="+mn-lt"/>
          <a:ea typeface="+mn-ea"/>
          <a:cs typeface="+mn-cs"/>
          <a:sym typeface="Arial"/>
        </a:defRPr>
      </a:lvl6pPr>
      <a:lvl7pPr marL="0" marR="0" indent="0" algn="l" defTabSz="914400" rtl="0" latinLnBrk="0">
        <a:lnSpc>
          <a:spcPct val="90000"/>
        </a:lnSpc>
        <a:spcBef>
          <a:spcPts val="0"/>
        </a:spcBef>
        <a:spcAft>
          <a:spcPts val="0"/>
        </a:spcAft>
        <a:buClrTx/>
        <a:buSzTx/>
        <a:buFontTx/>
        <a:buNone/>
        <a:tabLst/>
        <a:defRPr sz="3600" b="1" i="0" u="none" strike="noStrike" cap="none" spc="0" baseline="0">
          <a:solidFill>
            <a:schemeClr val="accent3"/>
          </a:solidFill>
          <a:uFillTx/>
          <a:latin typeface="+mn-lt"/>
          <a:ea typeface="+mn-ea"/>
          <a:cs typeface="+mn-cs"/>
          <a:sym typeface="Arial"/>
        </a:defRPr>
      </a:lvl7pPr>
      <a:lvl8pPr marL="0" marR="0" indent="0" algn="l" defTabSz="914400" rtl="0" latinLnBrk="0">
        <a:lnSpc>
          <a:spcPct val="90000"/>
        </a:lnSpc>
        <a:spcBef>
          <a:spcPts val="0"/>
        </a:spcBef>
        <a:spcAft>
          <a:spcPts val="0"/>
        </a:spcAft>
        <a:buClrTx/>
        <a:buSzTx/>
        <a:buFontTx/>
        <a:buNone/>
        <a:tabLst/>
        <a:defRPr sz="3600" b="1" i="0" u="none" strike="noStrike" cap="none" spc="0" baseline="0">
          <a:solidFill>
            <a:schemeClr val="accent3"/>
          </a:solidFill>
          <a:uFillTx/>
          <a:latin typeface="+mn-lt"/>
          <a:ea typeface="+mn-ea"/>
          <a:cs typeface="+mn-cs"/>
          <a:sym typeface="Arial"/>
        </a:defRPr>
      </a:lvl8pPr>
      <a:lvl9pPr marL="0" marR="0" indent="0" algn="l" defTabSz="914400" rtl="0" latinLnBrk="0">
        <a:lnSpc>
          <a:spcPct val="90000"/>
        </a:lnSpc>
        <a:spcBef>
          <a:spcPts val="0"/>
        </a:spcBef>
        <a:spcAft>
          <a:spcPts val="0"/>
        </a:spcAft>
        <a:buClrTx/>
        <a:buSzTx/>
        <a:buFontTx/>
        <a:buNone/>
        <a:tabLst/>
        <a:defRPr sz="3600" b="1" i="0" u="none" strike="noStrike" cap="none" spc="0" baseline="0">
          <a:solidFill>
            <a:schemeClr val="accent3"/>
          </a:solidFill>
          <a:uFillTx/>
          <a:latin typeface="+mn-lt"/>
          <a:ea typeface="+mn-ea"/>
          <a:cs typeface="+mn-cs"/>
          <a:sym typeface="Arial"/>
        </a:defRPr>
      </a:lvl9pPr>
    </p:titleStyle>
    <p:bodyStyle>
      <a:lvl1pPr marL="0" marR="0" indent="0" algn="l" defTabSz="914400" rtl="0" latinLnBrk="0">
        <a:lnSpc>
          <a:spcPct val="90000"/>
        </a:lnSpc>
        <a:spcBef>
          <a:spcPts val="1000"/>
        </a:spcBef>
        <a:spcAft>
          <a:spcPts val="0"/>
        </a:spcAft>
        <a:buClrTx/>
        <a:buSzTx/>
        <a:buFontTx/>
        <a:buNone/>
        <a:tabLst/>
        <a:defRPr sz="2000" b="0" i="0" u="none" strike="noStrike" cap="none" spc="0" baseline="0">
          <a:solidFill>
            <a:srgbClr val="000000"/>
          </a:solidFill>
          <a:uFillTx/>
          <a:latin typeface="+mn-lt"/>
          <a:ea typeface="+mn-ea"/>
          <a:cs typeface="+mn-cs"/>
          <a:sym typeface="Arial"/>
        </a:defRPr>
      </a:lvl1pPr>
      <a:lvl2pPr marL="574040" marR="0" indent="-254000" algn="l" defTabSz="914400" rtl="0" latinLnBrk="0">
        <a:lnSpc>
          <a:spcPct val="90000"/>
        </a:lnSpc>
        <a:spcBef>
          <a:spcPts val="1000"/>
        </a:spcBef>
        <a:spcAft>
          <a:spcPts val="0"/>
        </a:spcAft>
        <a:buClrTx/>
        <a:buSzPct val="114000"/>
        <a:buFontTx/>
        <a:buChar char="•"/>
        <a:tabLst/>
        <a:defRPr sz="2000" b="0" i="0" u="none" strike="noStrike" cap="none" spc="0" baseline="0">
          <a:solidFill>
            <a:srgbClr val="000000"/>
          </a:solidFill>
          <a:uFillTx/>
          <a:latin typeface="+mn-lt"/>
          <a:ea typeface="+mn-ea"/>
          <a:cs typeface="+mn-cs"/>
          <a:sym typeface="Arial"/>
        </a:defRPr>
      </a:lvl2pPr>
      <a:lvl3pPr marL="1017269" marR="0" indent="-285750" algn="l" defTabSz="914400" rtl="0" latinLnBrk="0">
        <a:lnSpc>
          <a:spcPct val="90000"/>
        </a:lnSpc>
        <a:spcBef>
          <a:spcPts val="1000"/>
        </a:spcBef>
        <a:spcAft>
          <a:spcPts val="0"/>
        </a:spcAft>
        <a:buClrTx/>
        <a:buSzPct val="113000"/>
        <a:buFontTx/>
        <a:buChar char="•"/>
        <a:tabLst/>
        <a:defRPr sz="2000" b="0" i="0" u="none" strike="noStrike" cap="none" spc="0" baseline="0">
          <a:solidFill>
            <a:srgbClr val="000000"/>
          </a:solidFill>
          <a:uFillTx/>
          <a:latin typeface="+mn-lt"/>
          <a:ea typeface="+mn-ea"/>
          <a:cs typeface="+mn-cs"/>
          <a:sym typeface="Arial"/>
        </a:defRPr>
      </a:lvl3pPr>
      <a:lvl4pPr marL="1515291" marR="0" indent="-326570" algn="l" defTabSz="914400" rtl="0" latinLnBrk="0">
        <a:lnSpc>
          <a:spcPct val="90000"/>
        </a:lnSpc>
        <a:spcBef>
          <a:spcPts val="1000"/>
        </a:spcBef>
        <a:spcAft>
          <a:spcPts val="0"/>
        </a:spcAft>
        <a:buClrTx/>
        <a:buSzPct val="113000"/>
        <a:buFontTx/>
        <a:buChar char="•"/>
        <a:tabLst/>
        <a:defRPr sz="2000" b="0" i="0" u="none" strike="noStrike" cap="none" spc="0" baseline="0">
          <a:solidFill>
            <a:srgbClr val="000000"/>
          </a:solidFill>
          <a:uFillTx/>
          <a:latin typeface="+mn-lt"/>
          <a:ea typeface="+mn-ea"/>
          <a:cs typeface="+mn-cs"/>
          <a:sym typeface="Arial"/>
        </a:defRPr>
      </a:lvl4pPr>
      <a:lvl5pPr marL="1935478" marR="0" indent="-381000" algn="l" defTabSz="914400" rtl="0" latinLnBrk="0">
        <a:lnSpc>
          <a:spcPct val="90000"/>
        </a:lnSpc>
        <a:spcBef>
          <a:spcPts val="1000"/>
        </a:spcBef>
        <a:spcAft>
          <a:spcPts val="0"/>
        </a:spcAft>
        <a:buClrTx/>
        <a:buSzPct val="113000"/>
        <a:buFontTx/>
        <a:buChar char="•"/>
        <a:tabLst/>
        <a:defRPr sz="2000" b="0" i="0" u="none" strike="noStrike" cap="none" spc="0" baseline="0">
          <a:solidFill>
            <a:srgbClr val="000000"/>
          </a:solidFill>
          <a:uFillTx/>
          <a:latin typeface="+mn-lt"/>
          <a:ea typeface="+mn-ea"/>
          <a:cs typeface="+mn-cs"/>
          <a:sym typeface="Arial"/>
        </a:defRPr>
      </a:lvl5pPr>
      <a:lvl6pPr marL="2540000" marR="0" indent="-254000" algn="l" defTabSz="914400" rtl="0" latinLnBrk="0">
        <a:lnSpc>
          <a:spcPct val="90000"/>
        </a:lnSpc>
        <a:spcBef>
          <a:spcPts val="1000"/>
        </a:spcBef>
        <a:spcAft>
          <a:spcPts val="0"/>
        </a:spcAft>
        <a:buClrTx/>
        <a:buSzPct val="100000"/>
        <a:buFontTx/>
        <a:buChar char="•"/>
        <a:tabLst/>
        <a:defRPr sz="2000" b="0" i="0" u="none" strike="noStrike" cap="none" spc="0" baseline="0">
          <a:solidFill>
            <a:srgbClr val="000000"/>
          </a:solidFill>
          <a:uFillTx/>
          <a:latin typeface="+mn-lt"/>
          <a:ea typeface="+mn-ea"/>
          <a:cs typeface="+mn-cs"/>
          <a:sym typeface="Arial"/>
        </a:defRPr>
      </a:lvl6pPr>
      <a:lvl7pPr marL="2997200" marR="0" indent="-254000" algn="l" defTabSz="914400" rtl="0" latinLnBrk="0">
        <a:lnSpc>
          <a:spcPct val="90000"/>
        </a:lnSpc>
        <a:spcBef>
          <a:spcPts val="1000"/>
        </a:spcBef>
        <a:spcAft>
          <a:spcPts val="0"/>
        </a:spcAft>
        <a:buClrTx/>
        <a:buSzPct val="100000"/>
        <a:buFontTx/>
        <a:buChar char="•"/>
        <a:tabLst/>
        <a:defRPr sz="2000" b="0" i="0" u="none" strike="noStrike" cap="none" spc="0" baseline="0">
          <a:solidFill>
            <a:srgbClr val="000000"/>
          </a:solidFill>
          <a:uFillTx/>
          <a:latin typeface="+mn-lt"/>
          <a:ea typeface="+mn-ea"/>
          <a:cs typeface="+mn-cs"/>
          <a:sym typeface="Arial"/>
        </a:defRPr>
      </a:lvl7pPr>
      <a:lvl8pPr marL="3454400" marR="0" indent="-254000" algn="l" defTabSz="914400" rtl="0" latinLnBrk="0">
        <a:lnSpc>
          <a:spcPct val="90000"/>
        </a:lnSpc>
        <a:spcBef>
          <a:spcPts val="1000"/>
        </a:spcBef>
        <a:spcAft>
          <a:spcPts val="0"/>
        </a:spcAft>
        <a:buClrTx/>
        <a:buSzPct val="100000"/>
        <a:buFontTx/>
        <a:buChar char="•"/>
        <a:tabLst/>
        <a:defRPr sz="2000" b="0" i="0" u="none" strike="noStrike" cap="none" spc="0" baseline="0">
          <a:solidFill>
            <a:srgbClr val="000000"/>
          </a:solidFill>
          <a:uFillTx/>
          <a:latin typeface="+mn-lt"/>
          <a:ea typeface="+mn-ea"/>
          <a:cs typeface="+mn-cs"/>
          <a:sym typeface="Arial"/>
        </a:defRPr>
      </a:lvl8pPr>
      <a:lvl9pPr marL="3911600" marR="0" indent="-254000" algn="l" defTabSz="914400" rtl="0" latinLnBrk="0">
        <a:lnSpc>
          <a:spcPct val="90000"/>
        </a:lnSpc>
        <a:spcBef>
          <a:spcPts val="1000"/>
        </a:spcBef>
        <a:spcAft>
          <a:spcPts val="0"/>
        </a:spcAft>
        <a:buClrTx/>
        <a:buSzPct val="100000"/>
        <a:buFontTx/>
        <a:buChar char="•"/>
        <a:tabLst/>
        <a:defRPr sz="2000" b="0" i="0" u="none" strike="noStrike" cap="none" spc="0" baseline="0">
          <a:solidFill>
            <a:srgbClr val="000000"/>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60" userDrawn="1">
          <p15:clr>
            <a:srgbClr val="F26B43"/>
          </p15:clr>
        </p15:guide>
        <p15:guide id="4" pos="312" userDrawn="1">
          <p15:clr>
            <a:srgbClr val="F26B43"/>
          </p15:clr>
        </p15:guide>
        <p15:guide id="5" pos="7368" userDrawn="1">
          <p15:clr>
            <a:srgbClr val="F26B43"/>
          </p15:clr>
        </p15:guide>
        <p15:guide id="6" pos="7320" userDrawn="1">
          <p15:clr>
            <a:srgbClr val="F26B43"/>
          </p15:clr>
        </p15:guide>
        <p15:guide id="7" pos="360" userDrawn="1">
          <p15:clr>
            <a:srgbClr val="F26B43"/>
          </p15:clr>
        </p15:guide>
        <p15:guide id="8" pos="55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4.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21.xml"/><Relationship Id="rId5" Type="http://schemas.openxmlformats.org/officeDocument/2006/relationships/image" Target="../media/image44.jpeg"/><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mailto:Daniela.montes@ct.gov" TargetMode="External"/><Relationship Id="rId2" Type="http://schemas.openxmlformats.org/officeDocument/2006/relationships/hyperlink" Target="mailto:Denique.Weidema-lewis@ct.gov" TargetMode="External"/><Relationship Id="rId1" Type="http://schemas.openxmlformats.org/officeDocument/2006/relationships/slideLayout" Target="../slideLayouts/slideLayout15.xml"/><Relationship Id="rId5" Type="http://schemas.openxmlformats.org/officeDocument/2006/relationships/image" Target="../media/image46.sv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Title 1"/>
          <p:cNvSpPr txBox="1">
            <a:spLocks noGrp="1"/>
          </p:cNvSpPr>
          <p:nvPr>
            <p:ph type="title"/>
          </p:nvPr>
        </p:nvSpPr>
        <p:spPr>
          <a:xfrm>
            <a:off x="4194313" y="2284255"/>
            <a:ext cx="7433440" cy="1852168"/>
          </a:xfrm>
        </p:spPr>
        <p:txBody>
          <a:bodyPr>
            <a:noAutofit/>
          </a:bodyPr>
          <a:lstStyle/>
          <a:p>
            <a:pPr algn="ctr"/>
            <a:r>
              <a:rPr lang="en-US" sz="6000" dirty="0"/>
              <a:t>Leadership Workgroup Meeting</a:t>
            </a:r>
          </a:p>
        </p:txBody>
      </p:sp>
      <p:sp>
        <p:nvSpPr>
          <p:cNvPr id="2" name="Text Placeholder 4">
            <a:extLst>
              <a:ext uri="{FF2B5EF4-FFF2-40B4-BE49-F238E27FC236}">
                <a16:creationId xmlns:a16="http://schemas.microsoft.com/office/drawing/2014/main" id="{C543F9DB-EF92-8A15-CA1D-C5155C1873B3}"/>
              </a:ext>
            </a:extLst>
          </p:cNvPr>
          <p:cNvSpPr>
            <a:spLocks noGrp="1"/>
          </p:cNvSpPr>
          <p:nvPr>
            <p:ph type="body" sz="quarter" idx="1"/>
          </p:nvPr>
        </p:nvSpPr>
        <p:spPr>
          <a:xfrm>
            <a:off x="5143500" y="4313583"/>
            <a:ext cx="5535066" cy="1508422"/>
          </a:xfrm>
        </p:spPr>
        <p:txBody>
          <a:bodyPr>
            <a:normAutofit/>
          </a:bodyPr>
          <a:lstStyle/>
          <a:p>
            <a:pPr algn="ctr"/>
            <a:r>
              <a:rPr lang="en-US" sz="3200" b="1" dirty="0"/>
              <a:t>March 28, 2025</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292DFF2-8D4D-D9DC-1E90-29A16A867D76}"/>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3A464E54-1360-12F7-AEB5-BD869C71F936}"/>
              </a:ext>
            </a:extLst>
          </p:cNvPr>
          <p:cNvSpPr>
            <a:spLocks noGrp="1"/>
          </p:cNvSpPr>
          <p:nvPr>
            <p:ph type="body" idx="1"/>
          </p:nvPr>
        </p:nvSpPr>
        <p:spPr/>
        <p:txBody>
          <a:bodyPr/>
          <a:lstStyle/>
          <a:p>
            <a:endParaRPr lang="en-US" dirty="0"/>
          </a:p>
        </p:txBody>
      </p:sp>
      <p:sp>
        <p:nvSpPr>
          <p:cNvPr id="5" name="Round Diagonal Corner Rectangle 14">
            <a:extLst>
              <a:ext uri="{FF2B5EF4-FFF2-40B4-BE49-F238E27FC236}">
                <a16:creationId xmlns:a16="http://schemas.microsoft.com/office/drawing/2014/main" id="{535A1AD2-768C-A702-DF6F-6CBE89A7240C}"/>
              </a:ext>
            </a:extLst>
          </p:cNvPr>
          <p:cNvSpPr/>
          <p:nvPr/>
        </p:nvSpPr>
        <p:spPr>
          <a:xfrm>
            <a:off x="558697" y="1756512"/>
            <a:ext cx="2450913" cy="3880068"/>
          </a:xfrm>
          <a:prstGeom prst="round2Diag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spcBef>
                <a:spcPts val="0"/>
              </a:spcBef>
              <a:spcAft>
                <a:spcPts val="0"/>
              </a:spcAft>
            </a:pPr>
            <a:r>
              <a:rPr lang="en-US" sz="16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Can Moderate THC Hemp Products contain synthetic cannabinoids.</a:t>
            </a:r>
          </a:p>
          <a:p>
            <a:pPr algn="ctr">
              <a:spcAft>
                <a:spcPts val="600"/>
              </a:spcAft>
            </a:pPr>
            <a:endParaRPr lang="en-US" sz="1599"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ound Diagonal Corner Rectangle 13">
            <a:extLst>
              <a:ext uri="{FF2B5EF4-FFF2-40B4-BE49-F238E27FC236}">
                <a16:creationId xmlns:a16="http://schemas.microsoft.com/office/drawing/2014/main" id="{FE0FEF17-1430-3126-6AA6-684597C65B76}"/>
              </a:ext>
            </a:extLst>
          </p:cNvPr>
          <p:cNvSpPr/>
          <p:nvPr/>
        </p:nvSpPr>
        <p:spPr>
          <a:xfrm>
            <a:off x="3371286" y="1756511"/>
            <a:ext cx="2450913" cy="3880067"/>
          </a:xfrm>
          <a:prstGeom prst="round2Diag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400" dirty="0">
                <a:latin typeface="Open Sans" panose="020B0606030504020204" pitchFamily="34" charset="0"/>
                <a:ea typeface="Open Sans" panose="020B0606030504020204" pitchFamily="34" charset="0"/>
                <a:cs typeface="Open Sans" panose="020B0606030504020204" pitchFamily="34" charset="0"/>
              </a:rPr>
              <a:t>Moderate THC Hemp products cannot be packaged, presented or advertised in a manner that is likely to mislead a consumer by incorporating any statement, brand, design, representation, picture, illustration or other depiction that:</a:t>
            </a:r>
            <a:endParaRPr lang="en-US"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ound Diagonal Corner Rectangle 18">
            <a:extLst>
              <a:ext uri="{FF2B5EF4-FFF2-40B4-BE49-F238E27FC236}">
                <a16:creationId xmlns:a16="http://schemas.microsoft.com/office/drawing/2014/main" id="{A13D9300-A289-447A-C428-59AAEE94F46E}"/>
              </a:ext>
            </a:extLst>
          </p:cNvPr>
          <p:cNvSpPr/>
          <p:nvPr/>
        </p:nvSpPr>
        <p:spPr>
          <a:xfrm rot="16200000">
            <a:off x="8053635" y="2478510"/>
            <a:ext cx="3880068" cy="2335433"/>
          </a:xfrm>
          <a:prstGeom prst="round2DiagRect">
            <a:avLst/>
          </a:prstGeom>
          <a:solidFill>
            <a:schemeClr val="accent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lIns="121920" tIns="60960" rIns="121920" bIns="60960" rtlCol="0" anchor="ctr"/>
          <a:lstStyle/>
          <a:p>
            <a:pPr marL="11853" lvl="1">
              <a:lnSpc>
                <a:spcPct val="166335"/>
              </a:lnSpc>
              <a:spcAft>
                <a:spcPts val="1000"/>
              </a:spcAft>
            </a:pPr>
            <a:r>
              <a:rPr lang="en-US" sz="1200" b="1" spc="131" dirty="0">
                <a:solidFill>
                  <a:srgbClr val="FFFFFF"/>
                </a:solidFill>
                <a:latin typeface="Open Sans" panose="020B0606030504020204" pitchFamily="34" charset="0"/>
                <a:ea typeface="Open Sans" panose="020B0606030504020204" pitchFamily="34" charset="0"/>
                <a:cs typeface="Open Sans" panose="020B0606030504020204" pitchFamily="34" charset="0"/>
              </a:rPr>
              <a:t>Implies that the manufacturer hemp product is a cannabis product, a total THC of more than 0.3% on a dry-weight basis, or is a high-THC hemp product.</a:t>
            </a:r>
            <a:endPar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Round Diagonal Corner Rectangle 18">
            <a:extLst>
              <a:ext uri="{FF2B5EF4-FFF2-40B4-BE49-F238E27FC236}">
                <a16:creationId xmlns:a16="http://schemas.microsoft.com/office/drawing/2014/main" id="{649365BB-6E3A-8096-68B6-AF42F8336156}"/>
              </a:ext>
            </a:extLst>
          </p:cNvPr>
          <p:cNvSpPr/>
          <p:nvPr/>
        </p:nvSpPr>
        <p:spPr>
          <a:xfrm rot="16200000">
            <a:off x="-155882" y="2471090"/>
            <a:ext cx="3880070" cy="2450913"/>
          </a:xfrm>
          <a:prstGeom prst="round2DiagRect">
            <a:avLst/>
          </a:prstGeom>
          <a:solidFill>
            <a:schemeClr val="accent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lIns="121920" tIns="60960" rIns="121920" bIns="60960" rtlCol="0" anchor="ctr"/>
          <a:lstStyle/>
          <a:p>
            <a:pPr marL="11853" lvl="1" algn="ctr">
              <a:lnSpc>
                <a:spcPct val="166335"/>
              </a:lnSpc>
              <a:spcAft>
                <a:spcPts val="1000"/>
              </a:spcAft>
            </a:pPr>
            <a:r>
              <a:rPr lang="en-US" sz="1399" b="1" spc="131" dirty="0">
                <a:solidFill>
                  <a:srgbClr val="FFFFFF"/>
                </a:solidFill>
                <a:latin typeface="Open Sans Semibold" panose="020B0606030504020204" pitchFamily="34" charset="0"/>
                <a:ea typeface="Open Sans Semibold" panose="020B0606030504020204" pitchFamily="34" charset="0"/>
                <a:cs typeface="Open Sans Semibold" panose="020B0606030504020204" pitchFamily="34" charset="0"/>
              </a:rPr>
              <a:t>No. Moderate THC Hemp Products cannot contain synthetic cannabinoids.</a:t>
            </a:r>
            <a:endParaRPr lang="en-US" sz="1867" dirty="0">
              <a:solidFill>
                <a:srgbClr val="FFFFFF"/>
              </a:solidFill>
            </a:endParaRPr>
          </a:p>
        </p:txBody>
      </p:sp>
      <p:sp>
        <p:nvSpPr>
          <p:cNvPr id="18" name="Round Diagonal Corner Rectangle 18">
            <a:extLst>
              <a:ext uri="{FF2B5EF4-FFF2-40B4-BE49-F238E27FC236}">
                <a16:creationId xmlns:a16="http://schemas.microsoft.com/office/drawing/2014/main" id="{95F9D172-4197-8756-3C10-BAD2C4E188B1}"/>
              </a:ext>
            </a:extLst>
          </p:cNvPr>
          <p:cNvSpPr/>
          <p:nvPr/>
        </p:nvSpPr>
        <p:spPr>
          <a:xfrm rot="16200000">
            <a:off x="5288459" y="2478512"/>
            <a:ext cx="3880068" cy="2335430"/>
          </a:xfrm>
          <a:prstGeom prst="round2DiagRect">
            <a:avLst/>
          </a:prstGeom>
          <a:solidFill>
            <a:schemeClr val="accent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lIns="121920" tIns="60960" rIns="121920" bIns="60960" rtlCol="0" anchor="ctr"/>
          <a:lstStyle/>
          <a:p>
            <a:pPr marL="11853" lvl="1" algn="ctr">
              <a:lnSpc>
                <a:spcPct val="166335"/>
              </a:lnSpc>
              <a:spcAft>
                <a:spcPts val="1000"/>
              </a:spcAft>
            </a:pPr>
            <a:r>
              <a:rPr lang="en-US" sz="1100" b="1" spc="131" dirty="0">
                <a:solidFill>
                  <a:srgbClr val="FFFFFF"/>
                </a:solidFill>
                <a:latin typeface="Open Sans" panose="020B0606030504020204" pitchFamily="34" charset="0"/>
                <a:ea typeface="Open Sans" panose="020B0606030504020204" pitchFamily="34" charset="0"/>
                <a:cs typeface="Open Sans" panose="020B0606030504020204" pitchFamily="34" charset="0"/>
              </a:rPr>
              <a:t>Bears a reasonable resemblance to trademarked or characteristic packaging of a cannabis product or a commercially available product other than a cannabis product.</a:t>
            </a:r>
            <a:endParaRPr lang="en-US" sz="16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3">
            <a:extLst>
              <a:ext uri="{FF2B5EF4-FFF2-40B4-BE49-F238E27FC236}">
                <a16:creationId xmlns:a16="http://schemas.microsoft.com/office/drawing/2014/main" id="{94E64D40-2413-AC56-6C43-6E0E634C8F9D}"/>
              </a:ext>
            </a:extLst>
          </p:cNvPr>
          <p:cNvSpPr txBox="1">
            <a:spLocks/>
          </p:cNvSpPr>
          <p:nvPr/>
        </p:nvSpPr>
        <p:spPr>
          <a:xfrm>
            <a:off x="1156516" y="569662"/>
            <a:ext cx="9808524" cy="7744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normAutofit fontScale="90000" lnSpcReduction="10000"/>
          </a:bodyPr>
          <a:lstStyle>
            <a:lvl1pPr marL="0" marR="0" indent="0" algn="l" defTabSz="914400" rtl="0" latinLnBrk="0">
              <a:lnSpc>
                <a:spcPct val="90000"/>
              </a:lnSpc>
              <a:spcBef>
                <a:spcPts val="0"/>
              </a:spcBef>
              <a:spcAft>
                <a:spcPts val="0"/>
              </a:spcAft>
              <a:buClrTx/>
              <a:buSzTx/>
              <a:buFontTx/>
              <a:buNone/>
              <a:tabLst/>
              <a:defRPr sz="3600" b="1" i="0" u="none" strike="noStrike" cap="none" spc="0" baseline="0">
                <a:solidFill>
                  <a:schemeClr val="accent3"/>
                </a:solidFill>
                <a:uFillTx/>
                <a:latin typeface="+mn-lt"/>
                <a:ea typeface="+mn-ea"/>
                <a:cs typeface="+mn-cs"/>
                <a:sym typeface="Arial"/>
              </a:defRPr>
            </a:lvl1pPr>
            <a:lvl2pPr marL="0" marR="0" indent="0" algn="l" defTabSz="914400" rtl="0" latinLnBrk="0">
              <a:lnSpc>
                <a:spcPct val="90000"/>
              </a:lnSpc>
              <a:spcBef>
                <a:spcPts val="0"/>
              </a:spcBef>
              <a:spcAft>
                <a:spcPts val="0"/>
              </a:spcAft>
              <a:buClrTx/>
              <a:buSzTx/>
              <a:buFontTx/>
              <a:buNone/>
              <a:tabLst/>
              <a:defRPr sz="3600" b="1" i="0" u="none" strike="noStrike" cap="none" spc="0" baseline="0">
                <a:solidFill>
                  <a:schemeClr val="accent3"/>
                </a:solidFill>
                <a:uFillTx/>
                <a:latin typeface="+mn-lt"/>
                <a:ea typeface="+mn-ea"/>
                <a:cs typeface="+mn-cs"/>
                <a:sym typeface="Arial"/>
              </a:defRPr>
            </a:lvl2pPr>
            <a:lvl3pPr marL="0" marR="0" indent="0" algn="l" defTabSz="914400" rtl="0" latinLnBrk="0">
              <a:lnSpc>
                <a:spcPct val="90000"/>
              </a:lnSpc>
              <a:spcBef>
                <a:spcPts val="0"/>
              </a:spcBef>
              <a:spcAft>
                <a:spcPts val="0"/>
              </a:spcAft>
              <a:buClrTx/>
              <a:buSzTx/>
              <a:buFontTx/>
              <a:buNone/>
              <a:tabLst/>
              <a:defRPr sz="3600" b="1" i="0" u="none" strike="noStrike" cap="none" spc="0" baseline="0">
                <a:solidFill>
                  <a:schemeClr val="accent3"/>
                </a:solidFill>
                <a:uFillTx/>
                <a:latin typeface="+mn-lt"/>
                <a:ea typeface="+mn-ea"/>
                <a:cs typeface="+mn-cs"/>
                <a:sym typeface="Arial"/>
              </a:defRPr>
            </a:lvl3pPr>
            <a:lvl4pPr marL="0" marR="0" indent="0" algn="l" defTabSz="914400" rtl="0" latinLnBrk="0">
              <a:lnSpc>
                <a:spcPct val="90000"/>
              </a:lnSpc>
              <a:spcBef>
                <a:spcPts val="0"/>
              </a:spcBef>
              <a:spcAft>
                <a:spcPts val="0"/>
              </a:spcAft>
              <a:buClrTx/>
              <a:buSzTx/>
              <a:buFontTx/>
              <a:buNone/>
              <a:tabLst/>
              <a:defRPr sz="3600" b="1" i="0" u="none" strike="noStrike" cap="none" spc="0" baseline="0">
                <a:solidFill>
                  <a:schemeClr val="accent3"/>
                </a:solidFill>
                <a:uFillTx/>
                <a:latin typeface="+mn-lt"/>
                <a:ea typeface="+mn-ea"/>
                <a:cs typeface="+mn-cs"/>
                <a:sym typeface="Arial"/>
              </a:defRPr>
            </a:lvl4pPr>
            <a:lvl5pPr marL="0" marR="0" indent="0" algn="l" defTabSz="914400" rtl="0" latinLnBrk="0">
              <a:lnSpc>
                <a:spcPct val="90000"/>
              </a:lnSpc>
              <a:spcBef>
                <a:spcPts val="0"/>
              </a:spcBef>
              <a:spcAft>
                <a:spcPts val="0"/>
              </a:spcAft>
              <a:buClrTx/>
              <a:buSzTx/>
              <a:buFontTx/>
              <a:buNone/>
              <a:tabLst/>
              <a:defRPr sz="3600" b="1" i="0" u="none" strike="noStrike" cap="none" spc="0" baseline="0">
                <a:solidFill>
                  <a:schemeClr val="accent3"/>
                </a:solidFill>
                <a:uFillTx/>
                <a:latin typeface="+mn-lt"/>
                <a:ea typeface="+mn-ea"/>
                <a:cs typeface="+mn-cs"/>
                <a:sym typeface="Arial"/>
              </a:defRPr>
            </a:lvl5pPr>
            <a:lvl6pPr marL="0" marR="0" indent="0" algn="l" defTabSz="914400" rtl="0" latinLnBrk="0">
              <a:lnSpc>
                <a:spcPct val="90000"/>
              </a:lnSpc>
              <a:spcBef>
                <a:spcPts val="0"/>
              </a:spcBef>
              <a:spcAft>
                <a:spcPts val="0"/>
              </a:spcAft>
              <a:buClrTx/>
              <a:buSzTx/>
              <a:buFontTx/>
              <a:buNone/>
              <a:tabLst/>
              <a:defRPr sz="3600" b="1" i="0" u="none" strike="noStrike" cap="none" spc="0" baseline="0">
                <a:solidFill>
                  <a:schemeClr val="accent3"/>
                </a:solidFill>
                <a:uFillTx/>
                <a:latin typeface="+mn-lt"/>
                <a:ea typeface="+mn-ea"/>
                <a:cs typeface="+mn-cs"/>
                <a:sym typeface="Arial"/>
              </a:defRPr>
            </a:lvl6pPr>
            <a:lvl7pPr marL="0" marR="0" indent="0" algn="l" defTabSz="914400" rtl="0" latinLnBrk="0">
              <a:lnSpc>
                <a:spcPct val="90000"/>
              </a:lnSpc>
              <a:spcBef>
                <a:spcPts val="0"/>
              </a:spcBef>
              <a:spcAft>
                <a:spcPts val="0"/>
              </a:spcAft>
              <a:buClrTx/>
              <a:buSzTx/>
              <a:buFontTx/>
              <a:buNone/>
              <a:tabLst/>
              <a:defRPr sz="3600" b="1" i="0" u="none" strike="noStrike" cap="none" spc="0" baseline="0">
                <a:solidFill>
                  <a:schemeClr val="accent3"/>
                </a:solidFill>
                <a:uFillTx/>
                <a:latin typeface="+mn-lt"/>
                <a:ea typeface="+mn-ea"/>
                <a:cs typeface="+mn-cs"/>
                <a:sym typeface="Arial"/>
              </a:defRPr>
            </a:lvl7pPr>
            <a:lvl8pPr marL="0" marR="0" indent="0" algn="l" defTabSz="914400" rtl="0" latinLnBrk="0">
              <a:lnSpc>
                <a:spcPct val="90000"/>
              </a:lnSpc>
              <a:spcBef>
                <a:spcPts val="0"/>
              </a:spcBef>
              <a:spcAft>
                <a:spcPts val="0"/>
              </a:spcAft>
              <a:buClrTx/>
              <a:buSzTx/>
              <a:buFontTx/>
              <a:buNone/>
              <a:tabLst/>
              <a:defRPr sz="3600" b="1" i="0" u="none" strike="noStrike" cap="none" spc="0" baseline="0">
                <a:solidFill>
                  <a:schemeClr val="accent3"/>
                </a:solidFill>
                <a:uFillTx/>
                <a:latin typeface="+mn-lt"/>
                <a:ea typeface="+mn-ea"/>
                <a:cs typeface="+mn-cs"/>
                <a:sym typeface="Arial"/>
              </a:defRPr>
            </a:lvl8pPr>
            <a:lvl9pPr marL="0" marR="0" indent="0" algn="l" defTabSz="914400" rtl="0" latinLnBrk="0">
              <a:lnSpc>
                <a:spcPct val="90000"/>
              </a:lnSpc>
              <a:spcBef>
                <a:spcPts val="0"/>
              </a:spcBef>
              <a:spcAft>
                <a:spcPts val="0"/>
              </a:spcAft>
              <a:buClrTx/>
              <a:buSzTx/>
              <a:buFontTx/>
              <a:buNone/>
              <a:tabLst/>
              <a:defRPr sz="3600" b="1" i="0" u="none" strike="noStrike" cap="none" spc="0" baseline="0">
                <a:solidFill>
                  <a:schemeClr val="accent3"/>
                </a:solidFill>
                <a:uFillTx/>
                <a:latin typeface="+mn-lt"/>
                <a:ea typeface="+mn-ea"/>
                <a:cs typeface="+mn-cs"/>
                <a:sym typeface="Arial"/>
              </a:defRPr>
            </a:lvl9pPr>
          </a:lstStyle>
          <a:p>
            <a:pPr hangingPunct="1"/>
            <a:r>
              <a:rPr lang="en-US" dirty="0"/>
              <a:t>Moderate THC Hemp Products </a:t>
            </a:r>
            <a:br>
              <a:rPr lang="en-US" dirty="0"/>
            </a:br>
            <a:r>
              <a:rPr lang="en-US" sz="2200" dirty="0"/>
              <a:t>(Section 31 of PA 24-76)</a:t>
            </a:r>
            <a:endParaRPr lang="en-US" dirty="0"/>
          </a:p>
        </p:txBody>
      </p:sp>
    </p:spTree>
    <p:extLst>
      <p:ext uri="{BB962C8B-B14F-4D97-AF65-F5344CB8AC3E}">
        <p14:creationId xmlns:p14="http://schemas.microsoft.com/office/powerpoint/2010/main" val="38923608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3"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2E1098-AC1A-9C87-729D-3A98F3E45050}"/>
              </a:ext>
            </a:extLst>
          </p:cNvPr>
          <p:cNvSpPr>
            <a:spLocks noGrp="1"/>
          </p:cNvSpPr>
          <p:nvPr>
            <p:ph type="title"/>
          </p:nvPr>
        </p:nvSpPr>
        <p:spPr/>
        <p:txBody>
          <a:bodyPr/>
          <a:lstStyle/>
          <a:p>
            <a:r>
              <a:rPr lang="en-US" dirty="0"/>
              <a:t>What Products Are Out There</a:t>
            </a:r>
          </a:p>
        </p:txBody>
      </p:sp>
      <p:sp>
        <p:nvSpPr>
          <p:cNvPr id="5" name="Text Placeholder 4">
            <a:extLst>
              <a:ext uri="{FF2B5EF4-FFF2-40B4-BE49-F238E27FC236}">
                <a16:creationId xmlns:a16="http://schemas.microsoft.com/office/drawing/2014/main" id="{AC1CA94C-3727-9BC7-A03B-92A69F9D59CA}"/>
              </a:ext>
            </a:extLst>
          </p:cNvPr>
          <p:cNvSpPr>
            <a:spLocks noGrp="1"/>
          </p:cNvSpPr>
          <p:nvPr>
            <p:ph type="body" sz="quarter" idx="1"/>
          </p:nvPr>
        </p:nvSpPr>
        <p:spPr/>
        <p:txBody>
          <a:bodyPr/>
          <a:lstStyle/>
          <a:p>
            <a:endParaRPr lang="en-US"/>
          </a:p>
        </p:txBody>
      </p:sp>
    </p:spTree>
    <p:extLst>
      <p:ext uri="{BB962C8B-B14F-4D97-AF65-F5344CB8AC3E}">
        <p14:creationId xmlns:p14="http://schemas.microsoft.com/office/powerpoint/2010/main" val="328867319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16313C0-A7AA-4CCF-F4DA-9857ECAE92F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34" t="13181" r="13722" b="16425"/>
          <a:stretch/>
        </p:blipFill>
        <p:spPr bwMode="auto">
          <a:xfrm rot="10800000">
            <a:off x="0" y="0"/>
            <a:ext cx="6392333"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AD122770-2DE7-E8C9-9EDC-1E683970C624}"/>
              </a:ext>
            </a:extLst>
          </p:cNvPr>
          <p:cNvPicPr>
            <a:picLocks noChangeAspect="1"/>
          </p:cNvPicPr>
          <p:nvPr/>
        </p:nvPicPr>
        <p:blipFill rotWithShape="1">
          <a:blip r:embed="rId4"/>
          <a:srcRect l="19163" t="21587"/>
          <a:stretch/>
        </p:blipFill>
        <p:spPr>
          <a:xfrm>
            <a:off x="6396508" y="0"/>
            <a:ext cx="6105176" cy="6457167"/>
          </a:xfrm>
          <a:prstGeom prst="rect">
            <a:avLst/>
          </a:prstGeom>
        </p:spPr>
      </p:pic>
      <p:sp>
        <p:nvSpPr>
          <p:cNvPr id="1041" name="Content Placeholder 5">
            <a:extLst>
              <a:ext uri="{FF2B5EF4-FFF2-40B4-BE49-F238E27FC236}">
                <a16:creationId xmlns:a16="http://schemas.microsoft.com/office/drawing/2014/main" id="{05BD3FA5-C169-8A30-59D4-3100EB592F87}"/>
              </a:ext>
            </a:extLst>
          </p:cNvPr>
          <p:cNvSpPr>
            <a:spLocks noGrp="1"/>
          </p:cNvSpPr>
          <p:nvPr>
            <p:ph sz="quarter" idx="4"/>
          </p:nvPr>
        </p:nvSpPr>
        <p:spPr>
          <a:xfrm>
            <a:off x="6392333" y="4020855"/>
            <a:ext cx="6105176" cy="2837145"/>
          </a:xfrm>
          <a:solidFill>
            <a:srgbClr val="FFFFFF"/>
          </a:solidFill>
        </p:spPr>
        <p:txBody>
          <a:bodyPr>
            <a:normAutofit fontScale="92500" lnSpcReduction="10000"/>
          </a:bodyPr>
          <a:lstStyle/>
          <a:p>
            <a:pPr marL="228600" indent="0"/>
            <a:r>
              <a:rPr lang="en-US" sz="3000" b="1" dirty="0">
                <a:solidFill>
                  <a:schemeClr val="accent3"/>
                </a:solidFill>
              </a:rPr>
              <a:t>What’s wrong with this product?</a:t>
            </a:r>
          </a:p>
          <a:p>
            <a:pPr marL="571500" indent="-342900">
              <a:buFont typeface="Arial" panose="020B0604020202020204" pitchFamily="34" charset="0"/>
              <a:buChar char="•"/>
            </a:pPr>
            <a:r>
              <a:rPr lang="en-US" sz="2300" dirty="0"/>
              <a:t>Mimics a popular candy gummy brand</a:t>
            </a:r>
          </a:p>
          <a:p>
            <a:pPr marL="571500" indent="-342900">
              <a:buFont typeface="Arial" panose="020B0604020202020204" pitchFamily="34" charset="0"/>
              <a:buChar char="•"/>
            </a:pPr>
            <a:r>
              <a:rPr lang="en-US" sz="2300" dirty="0"/>
              <a:t>Delta 8 Product</a:t>
            </a:r>
          </a:p>
          <a:p>
            <a:pPr marL="571500" indent="-342900">
              <a:buFont typeface="Arial" panose="020B0604020202020204" pitchFamily="34" charset="0"/>
              <a:buChar char="•"/>
            </a:pPr>
            <a:r>
              <a:rPr lang="en-US" sz="2300" dirty="0"/>
              <a:t>Contains 500 mg THC/gummy</a:t>
            </a:r>
          </a:p>
          <a:p>
            <a:pPr marL="571500" indent="-342900">
              <a:buFont typeface="Arial" panose="020B0604020202020204" pitchFamily="34" charset="0"/>
              <a:buChar char="•"/>
            </a:pPr>
            <a:r>
              <a:rPr lang="en-US" sz="2300" dirty="0"/>
              <a:t>Contains 1000 mg in bag</a:t>
            </a:r>
          </a:p>
          <a:p>
            <a:pPr marL="571500" indent="-342900">
              <a:buFont typeface="Arial" panose="020B0604020202020204" pitchFamily="34" charset="0"/>
              <a:buChar char="•"/>
            </a:pPr>
            <a:r>
              <a:rPr lang="en-US" sz="2300" dirty="0"/>
              <a:t>Not in child-resistant packaging</a:t>
            </a:r>
          </a:p>
          <a:p>
            <a:pPr marL="571500" indent="-342900">
              <a:buFont typeface="Arial" panose="020B0604020202020204" pitchFamily="34" charset="0"/>
              <a:buChar char="•"/>
            </a:pPr>
            <a:r>
              <a:rPr lang="en-US" sz="2300" dirty="0"/>
              <a:t>Not to be sold in CT</a:t>
            </a:r>
          </a:p>
        </p:txBody>
      </p:sp>
      <p:sp>
        <p:nvSpPr>
          <p:cNvPr id="2" name="Oval 1">
            <a:extLst>
              <a:ext uri="{FF2B5EF4-FFF2-40B4-BE49-F238E27FC236}">
                <a16:creationId xmlns:a16="http://schemas.microsoft.com/office/drawing/2014/main" id="{7CE24631-03A1-8D63-A727-517A08D00159}"/>
              </a:ext>
            </a:extLst>
          </p:cNvPr>
          <p:cNvSpPr/>
          <p:nvPr/>
        </p:nvSpPr>
        <p:spPr>
          <a:xfrm>
            <a:off x="288099" y="6212910"/>
            <a:ext cx="601249" cy="51356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033612EA-3B1D-F4DB-1E0E-0C4A150ADA31}"/>
              </a:ext>
            </a:extLst>
          </p:cNvPr>
          <p:cNvSpPr/>
          <p:nvPr/>
        </p:nvSpPr>
        <p:spPr>
          <a:xfrm>
            <a:off x="889348" y="6187858"/>
            <a:ext cx="601249" cy="538619"/>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F526D5EB-E6D2-A344-7010-B947084E3D49}"/>
              </a:ext>
            </a:extLst>
          </p:cNvPr>
          <p:cNvSpPr/>
          <p:nvPr/>
        </p:nvSpPr>
        <p:spPr>
          <a:xfrm>
            <a:off x="789140" y="1490596"/>
            <a:ext cx="4684733" cy="3757809"/>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2873CF8-ADCD-FC4D-F060-45565B4E5E09}"/>
              </a:ext>
            </a:extLst>
          </p:cNvPr>
          <p:cNvSpPr/>
          <p:nvPr/>
        </p:nvSpPr>
        <p:spPr>
          <a:xfrm>
            <a:off x="150312" y="25052"/>
            <a:ext cx="1478071" cy="70145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167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1">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4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41">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41">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41">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41">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41">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41">
                                            <p:txEl>
                                              <p:pRg st="6" end="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1" grpId="0" uiExpand="1" build="p" animBg="1"/>
      <p:bldP spid="2" grpId="0" animBg="1"/>
      <p:bldP spid="3" grpId="0" animBg="1"/>
      <p:bldP spid="4"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18CFE63B-D84E-A0FD-B8F2-BB2DAC4808A1}"/>
              </a:ext>
            </a:extLst>
          </p:cNvPr>
          <p:cNvSpPr/>
          <p:nvPr/>
        </p:nvSpPr>
        <p:spPr>
          <a:xfrm>
            <a:off x="7741920" y="5240867"/>
            <a:ext cx="868680" cy="71261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D6E8E4-9ADC-EAF7-46C1-E120DBD64BD3}"/>
              </a:ext>
            </a:extLst>
          </p:cNvPr>
          <p:cNvSpPr>
            <a:spLocks noGrp="1"/>
          </p:cNvSpPr>
          <p:nvPr>
            <p:ph type="title"/>
          </p:nvPr>
        </p:nvSpPr>
        <p:spPr>
          <a:xfrm>
            <a:off x="289560" y="411480"/>
            <a:ext cx="6240576" cy="1166799"/>
          </a:xfrm>
        </p:spPr>
        <p:txBody>
          <a:bodyPr>
            <a:normAutofit/>
          </a:bodyPr>
          <a:lstStyle/>
          <a:p>
            <a:pPr algn="ctr"/>
            <a:r>
              <a:rPr lang="en-US" dirty="0"/>
              <a:t>What’s wrong with this product?</a:t>
            </a:r>
          </a:p>
        </p:txBody>
      </p:sp>
      <p:sp>
        <p:nvSpPr>
          <p:cNvPr id="4" name="Content Placeholder 3">
            <a:extLst>
              <a:ext uri="{FF2B5EF4-FFF2-40B4-BE49-F238E27FC236}">
                <a16:creationId xmlns:a16="http://schemas.microsoft.com/office/drawing/2014/main" id="{A79EE73B-B474-C1A9-1E92-C67DF12B1801}"/>
              </a:ext>
            </a:extLst>
          </p:cNvPr>
          <p:cNvSpPr>
            <a:spLocks noGrp="1"/>
          </p:cNvSpPr>
          <p:nvPr>
            <p:ph sz="half" idx="2"/>
          </p:nvPr>
        </p:nvSpPr>
        <p:spPr>
          <a:xfrm>
            <a:off x="314473" y="3218103"/>
            <a:ext cx="4663440" cy="3200400"/>
          </a:xfrm>
        </p:spPr>
        <p:txBody>
          <a:bodyPr>
            <a:normAutofit/>
          </a:bodyPr>
          <a:lstStyle/>
          <a:p>
            <a:r>
              <a:rPr lang="en-US" sz="2000"/>
              <a:t>Government Warning: This product contains cannabis, a Schedule 1 controlled substance. Keep out of reach of children or animals. Cannabis use while pregnant or breastfeeding may be harmful. Consumption of cannabis products impairs your ability to drive and operate machinery. Please use extreme caution. </a:t>
            </a:r>
          </a:p>
        </p:txBody>
      </p:sp>
      <p:sp>
        <p:nvSpPr>
          <p:cNvPr id="7" name="Slide Number Placeholder 6">
            <a:extLst>
              <a:ext uri="{FF2B5EF4-FFF2-40B4-BE49-F238E27FC236}">
                <a16:creationId xmlns:a16="http://schemas.microsoft.com/office/drawing/2014/main" id="{0B65DF4E-48B5-4090-FBC3-19FC8EC695F3}"/>
              </a:ext>
            </a:extLst>
          </p:cNvPr>
          <p:cNvSpPr>
            <a:spLocks noGrp="1"/>
          </p:cNvSpPr>
          <p:nvPr>
            <p:ph type="sldNum" sz="quarter" idx="4294967295"/>
          </p:nvPr>
        </p:nvSpPr>
        <p:spPr>
          <a:xfrm>
            <a:off x="8763927" y="6436454"/>
            <a:ext cx="2926080" cy="276959"/>
          </a:xfrm>
        </p:spPr>
        <p:txBody>
          <a:bodyPr/>
          <a:lstStyle/>
          <a:p>
            <a:fld id="{4FAB73BC-B049-4115-A692-8D63A059BFB8}" type="slidenum">
              <a:rPr lang="en-US" smtClean="0"/>
              <a:t>13</a:t>
            </a:fld>
            <a:endParaRPr lang="en-US"/>
          </a:p>
        </p:txBody>
      </p:sp>
      <p:pic>
        <p:nvPicPr>
          <p:cNvPr id="2050" name="Picture 2">
            <a:extLst>
              <a:ext uri="{FF2B5EF4-FFF2-40B4-BE49-F238E27FC236}">
                <a16:creationId xmlns:a16="http://schemas.microsoft.com/office/drawing/2014/main" id="{6D9842CF-6CAC-C87D-812F-FB40A8860C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385" t="13079" r="16159" b="12913"/>
          <a:stretch/>
        </p:blipFill>
        <p:spPr bwMode="auto">
          <a:xfrm>
            <a:off x="6877345" y="12105"/>
            <a:ext cx="5314655" cy="685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a:extLst>
              <a:ext uri="{FF2B5EF4-FFF2-40B4-BE49-F238E27FC236}">
                <a16:creationId xmlns:a16="http://schemas.microsoft.com/office/drawing/2014/main" id="{1DB4E6CC-A4B9-F3DE-1730-E978D1BF98C9}"/>
              </a:ext>
            </a:extLst>
          </p:cNvPr>
          <p:cNvSpPr/>
          <p:nvPr/>
        </p:nvSpPr>
        <p:spPr>
          <a:xfrm>
            <a:off x="7741920" y="5135671"/>
            <a:ext cx="868680" cy="92692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4F144A1-2A8F-F117-F245-202DED408720}"/>
              </a:ext>
            </a:extLst>
          </p:cNvPr>
          <p:cNvSpPr/>
          <p:nvPr/>
        </p:nvSpPr>
        <p:spPr>
          <a:xfrm>
            <a:off x="10434181" y="5953484"/>
            <a:ext cx="789140" cy="76046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EFB907-D015-1999-3FF3-587DFB69B3B9}"/>
              </a:ext>
            </a:extLst>
          </p:cNvPr>
          <p:cNvSpPr/>
          <p:nvPr/>
        </p:nvSpPr>
        <p:spPr>
          <a:xfrm>
            <a:off x="7741920" y="237995"/>
            <a:ext cx="3569083" cy="71261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7B909FA-4494-2BCE-19FC-C19C198232CD}"/>
              </a:ext>
            </a:extLst>
          </p:cNvPr>
          <p:cNvSpPr/>
          <p:nvPr/>
        </p:nvSpPr>
        <p:spPr>
          <a:xfrm>
            <a:off x="8054236" y="5774499"/>
            <a:ext cx="2442946" cy="92692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4CB4A46-C01E-99AE-F1C1-682305D9AF39}"/>
              </a:ext>
            </a:extLst>
          </p:cNvPr>
          <p:cNvSpPr/>
          <p:nvPr/>
        </p:nvSpPr>
        <p:spPr>
          <a:xfrm>
            <a:off x="10434181" y="5304386"/>
            <a:ext cx="789140" cy="75821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1F888BC9-1643-02BD-74DC-C593B15224C8}"/>
              </a:ext>
            </a:extLst>
          </p:cNvPr>
          <p:cNvCxnSpPr>
            <a:cxnSpLocks/>
            <a:stCxn id="13" idx="1"/>
          </p:cNvCxnSpPr>
          <p:nvPr/>
        </p:nvCxnSpPr>
        <p:spPr>
          <a:xfrm flipH="1" flipV="1">
            <a:off x="4999764" y="5240867"/>
            <a:ext cx="3054472" cy="9970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339BA171-A442-4231-8A51-DA77C4BBD05D}"/>
              </a:ext>
            </a:extLst>
          </p:cNvPr>
          <p:cNvSpPr/>
          <p:nvPr/>
        </p:nvSpPr>
        <p:spPr>
          <a:xfrm>
            <a:off x="7654238" y="971064"/>
            <a:ext cx="3861106" cy="204886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4EF19FBB-ACD6-A5C5-6C15-7CD4DCE95EE7}"/>
              </a:ext>
            </a:extLst>
          </p:cNvPr>
          <p:cNvCxnSpPr>
            <a:cxnSpLocks/>
          </p:cNvCxnSpPr>
          <p:nvPr/>
        </p:nvCxnSpPr>
        <p:spPr>
          <a:xfrm flipH="1">
            <a:off x="3996647" y="631943"/>
            <a:ext cx="3745273" cy="127762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E66C10D-6622-5686-AEC6-45E504F54F40}"/>
              </a:ext>
            </a:extLst>
          </p:cNvPr>
          <p:cNvSpPr txBox="1"/>
          <p:nvPr/>
        </p:nvSpPr>
        <p:spPr>
          <a:xfrm>
            <a:off x="624136" y="1804330"/>
            <a:ext cx="4353777" cy="1015663"/>
          </a:xfrm>
          <a:prstGeom prst="rect">
            <a:avLst/>
          </a:prstGeom>
          <a:noFill/>
        </p:spPr>
        <p:txBody>
          <a:bodyPr wrap="square" rtlCol="0">
            <a:spAutoFit/>
          </a:bodyPr>
          <a:lstStyle/>
          <a:p>
            <a:r>
              <a:rPr lang="en-US" sz="2000"/>
              <a:t>Lab tested for quality and consistency. Infused with solvent free cannabis distillate. </a:t>
            </a:r>
          </a:p>
        </p:txBody>
      </p:sp>
    </p:spTree>
    <p:extLst>
      <p:ext uri="{BB962C8B-B14F-4D97-AF65-F5344CB8AC3E}">
        <p14:creationId xmlns:p14="http://schemas.microsoft.com/office/powerpoint/2010/main" val="133222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animBg="1"/>
      <p:bldP spid="11" grpId="0" animBg="1"/>
      <p:bldP spid="12" grpId="0" animBg="1"/>
      <p:bldP spid="13" grpId="0" animBg="1"/>
      <p:bldP spid="14" grpId="0" animBg="1"/>
      <p:bldP spid="17"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7286" y="714405"/>
            <a:ext cx="10266973" cy="774459"/>
          </a:xfrm>
        </p:spPr>
        <p:txBody>
          <a:bodyPr>
            <a:normAutofit fontScale="90000"/>
          </a:bodyPr>
          <a:lstStyle/>
          <a:p>
            <a:pPr algn="ctr"/>
            <a:r>
              <a:rPr lang="en-US" sz="4000" b="1" dirty="0">
                <a:latin typeface="Arial" panose="020B0604020202020204" pitchFamily="34" charset="0"/>
                <a:cs typeface="Arial" panose="020B0604020202020204" pitchFamily="34" charset="0"/>
              </a:rPr>
              <a:t>What Cannabis Products Should Look Like…Product Safety and Labeling </a:t>
            </a:r>
          </a:p>
        </p:txBody>
      </p:sp>
      <p:sp>
        <p:nvSpPr>
          <p:cNvPr id="6" name="Text Placeholder 5"/>
          <p:cNvSpPr>
            <a:spLocks noGrp="1"/>
          </p:cNvSpPr>
          <p:nvPr>
            <p:ph type="body" idx="1"/>
          </p:nvPr>
        </p:nvSpPr>
        <p:spPr>
          <a:xfrm>
            <a:off x="482531" y="1875783"/>
            <a:ext cx="4168981" cy="4139250"/>
          </a:xfrm>
        </p:spPr>
        <p:txBody>
          <a:bodyPr>
            <a:normAutofit/>
          </a:bodyPr>
          <a:lstStyle/>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Products must be licensed by DCP</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Strict labeling and packaging requirements (universal symbols)</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Child-resistant packaging</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Prohibits products designed to appeal to children</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Prohibits certain manufacturing methods, the addition of any additive with nicotine, unless approved by DCP</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4294967295"/>
          </p:nvPr>
        </p:nvSpPr>
        <p:spPr>
          <a:xfrm>
            <a:off x="11918950" y="6407150"/>
            <a:ext cx="273050" cy="263525"/>
          </a:xfrm>
          <a:prstGeom prst="rect">
            <a:avLst/>
          </a:prstGeom>
        </p:spPr>
        <p:txBody>
          <a:bodyPr>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609585" rtl="0" eaLnBrk="1" fontAlgn="auto" latinLnBrk="0" hangingPunct="0">
              <a:lnSpc>
                <a:spcPct val="100000"/>
              </a:lnSpc>
              <a:spcBef>
                <a:spcPts val="0"/>
              </a:spcBef>
              <a:spcAft>
                <a:spcPts val="0"/>
              </a:spcAft>
              <a:buClrTx/>
              <a:buSzTx/>
              <a:buFontTx/>
              <a:buNone/>
              <a:tabLst/>
              <a:defRPr/>
            </a:pPr>
            <a:fld id="{86CB4B4D-7CA3-9044-876B-883B54F8677D}" type="slidenum">
              <a:rPr lang="en-US" smtClean="0"/>
              <a:pPr marL="0" marR="0" lvl="0" indent="0" algn="r" defTabSz="609585" rtl="0" eaLnBrk="1" fontAlgn="auto" latinLnBrk="0" hangingPunct="0">
                <a:lnSpc>
                  <a:spcPct val="100000"/>
                </a:lnSpc>
                <a:spcBef>
                  <a:spcPts val="0"/>
                </a:spcBef>
                <a:spcAft>
                  <a:spcPts val="0"/>
                </a:spcAft>
                <a:buClrTx/>
                <a:buSzTx/>
                <a:buFontTx/>
                <a:buNone/>
                <a:tabLst/>
                <a:defRPr/>
              </a:pPr>
              <a:t>14</a:t>
            </a:fld>
            <a:endParaRPr kumimoji="0" lang="en" sz="1200" b="0" i="0" u="none" strike="noStrike" kern="0" cap="none" spc="0" normalizeH="0" baseline="0" noProof="0">
              <a:ln>
                <a:noFill/>
              </a:ln>
              <a:solidFill>
                <a:srgbClr val="50B4C8">
                  <a:alpha val="25000"/>
                </a:srgbClr>
              </a:solidFill>
              <a:effectLst/>
              <a:uLnTx/>
              <a:uFillTx/>
              <a:latin typeface="Calibri Light" panose="020F0302020204030204"/>
              <a:cs typeface="Arial"/>
              <a:sym typeface="Aria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1512" y="1875783"/>
            <a:ext cx="7075316" cy="3752331"/>
          </a:xfrm>
          <a:prstGeom prst="rect">
            <a:avLst/>
          </a:prstGeom>
        </p:spPr>
      </p:pic>
    </p:spTree>
    <p:extLst>
      <p:ext uri="{BB962C8B-B14F-4D97-AF65-F5344CB8AC3E}">
        <p14:creationId xmlns:p14="http://schemas.microsoft.com/office/powerpoint/2010/main" val="117151200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9"/>
          <p:cNvSpPr txBox="1">
            <a:spLocks noGrp="1"/>
          </p:cNvSpPr>
          <p:nvPr>
            <p:ph type="title"/>
          </p:nvPr>
        </p:nvSpPr>
        <p:spPr>
          <a:prstGeom prst="rect">
            <a:avLst/>
          </a:prstGeom>
          <a:noFill/>
          <a:ln>
            <a:noFill/>
          </a:ln>
        </p:spPr>
        <p:txBody>
          <a:bodyPr spcFirstLastPara="1" wrap="square" lIns="45700" tIns="45700" rIns="45700" bIns="45700" anchor="b" anchorCtr="0">
            <a:normAutofit/>
          </a:bodyPr>
          <a:lstStyle/>
          <a:p>
            <a:pPr marL="0" lvl="0" indent="0" algn="ctr" rtl="0">
              <a:lnSpc>
                <a:spcPct val="90000"/>
              </a:lnSpc>
              <a:spcBef>
                <a:spcPts val="0"/>
              </a:spcBef>
              <a:spcAft>
                <a:spcPts val="0"/>
              </a:spcAft>
              <a:buClr>
                <a:schemeClr val="accent2"/>
              </a:buClr>
              <a:buSzPts val="3600"/>
              <a:buFont typeface="Arial"/>
              <a:buNone/>
            </a:pPr>
            <a:r>
              <a:rPr lang="en-US" dirty="0"/>
              <a:t>Products Found in Across Connecticut</a:t>
            </a:r>
            <a:endParaRPr dirty="0"/>
          </a:p>
        </p:txBody>
      </p:sp>
      <p:pic>
        <p:nvPicPr>
          <p:cNvPr id="21" name="Picture 20" descr="Several packets of marijuana&#10;&#10;Description automatically generated with medium confidence">
            <a:extLst>
              <a:ext uri="{FF2B5EF4-FFF2-40B4-BE49-F238E27FC236}">
                <a16:creationId xmlns:a16="http://schemas.microsoft.com/office/drawing/2014/main" id="{F029A5A7-0003-37B8-1D6C-5D8C9A6362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7925" y="1595582"/>
            <a:ext cx="4128608" cy="1990280"/>
          </a:xfrm>
          <a:prstGeom prst="rect">
            <a:avLst/>
          </a:prstGeom>
        </p:spPr>
      </p:pic>
      <p:pic>
        <p:nvPicPr>
          <p:cNvPr id="4" name="Content Placeholder 4" descr="A box of vape&#10;&#10;Description automatically generated">
            <a:extLst>
              <a:ext uri="{FF2B5EF4-FFF2-40B4-BE49-F238E27FC236}">
                <a16:creationId xmlns:a16="http://schemas.microsoft.com/office/drawing/2014/main" id="{4C5A171C-D124-8B7E-2B2D-685115757F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1502" y="1578264"/>
            <a:ext cx="1239867" cy="2007598"/>
          </a:xfrm>
          <a:prstGeom prst="rect">
            <a:avLst/>
          </a:prstGeom>
          <a:noFill/>
          <a:ln>
            <a:noFill/>
          </a:ln>
        </p:spPr>
      </p:pic>
      <p:pic>
        <p:nvPicPr>
          <p:cNvPr id="5" name="Picture 4" descr="A box full of various items&#10;&#10;Description automatically generated">
            <a:extLst>
              <a:ext uri="{FF2B5EF4-FFF2-40B4-BE49-F238E27FC236}">
                <a16:creationId xmlns:a16="http://schemas.microsoft.com/office/drawing/2014/main" id="{1D263921-D7D5-778C-0260-FAE6FDD3F2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7540" y="1583650"/>
            <a:ext cx="1535215" cy="2007598"/>
          </a:xfrm>
          <a:prstGeom prst="rect">
            <a:avLst/>
          </a:prstGeom>
        </p:spPr>
      </p:pic>
      <p:pic>
        <p:nvPicPr>
          <p:cNvPr id="11" name="Picture 10" descr="A jar of peanut butter&#10;&#10;Description automatically generated">
            <a:extLst>
              <a:ext uri="{FF2B5EF4-FFF2-40B4-BE49-F238E27FC236}">
                <a16:creationId xmlns:a16="http://schemas.microsoft.com/office/drawing/2014/main" id="{EC8848EA-3B54-E77F-544E-A23F8FD224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728" y="3745292"/>
            <a:ext cx="2235912" cy="2939087"/>
          </a:xfrm>
          <a:prstGeom prst="rect">
            <a:avLst/>
          </a:prstGeom>
        </p:spPr>
      </p:pic>
      <p:pic>
        <p:nvPicPr>
          <p:cNvPr id="6" name="Picture 5" descr="A blue bag with text on it&#10;&#10;Description automatically generated">
            <a:extLst>
              <a:ext uri="{FF2B5EF4-FFF2-40B4-BE49-F238E27FC236}">
                <a16:creationId xmlns:a16="http://schemas.microsoft.com/office/drawing/2014/main" id="{8EC86C60-4285-5E77-C016-179406F246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30116" y="1583650"/>
            <a:ext cx="1625472" cy="2007598"/>
          </a:xfrm>
          <a:prstGeom prst="rect">
            <a:avLst/>
          </a:prstGeom>
        </p:spPr>
      </p:pic>
      <p:pic>
        <p:nvPicPr>
          <p:cNvPr id="7" name="Picture 6" descr="Shelves of shelves with different colored boxes&#10;&#10;Description automatically generated">
            <a:extLst>
              <a:ext uri="{FF2B5EF4-FFF2-40B4-BE49-F238E27FC236}">
                <a16:creationId xmlns:a16="http://schemas.microsoft.com/office/drawing/2014/main" id="{520EA926-9CA9-6670-55E6-F6AAAF34E1D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97540" y="3755014"/>
            <a:ext cx="3905820" cy="2929365"/>
          </a:xfrm>
          <a:prstGeom prst="rect">
            <a:avLst/>
          </a:prstGeom>
        </p:spPr>
      </p:pic>
      <p:pic>
        <p:nvPicPr>
          <p:cNvPr id="8" name="Picture 7" descr="A close-up of a lamp&#10;&#10;Description automatically generated">
            <a:extLst>
              <a:ext uri="{FF2B5EF4-FFF2-40B4-BE49-F238E27FC236}">
                <a16:creationId xmlns:a16="http://schemas.microsoft.com/office/drawing/2014/main" id="{9B9FF636-1CF4-7E55-61A1-8A681B83E78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50492" y="3745292"/>
            <a:ext cx="705096" cy="2051759"/>
          </a:xfrm>
          <a:prstGeom prst="rect">
            <a:avLst/>
          </a:prstGeom>
        </p:spPr>
      </p:pic>
      <p:pic>
        <p:nvPicPr>
          <p:cNvPr id="9" name="Picture 8" descr="A shelf of products in a store&#10;&#10;Description automatically generated">
            <a:extLst>
              <a:ext uri="{FF2B5EF4-FFF2-40B4-BE49-F238E27FC236}">
                <a16:creationId xmlns:a16="http://schemas.microsoft.com/office/drawing/2014/main" id="{0123C506-3938-B5B8-E3E3-9C33882289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36351" y="3745292"/>
            <a:ext cx="2030182" cy="2939087"/>
          </a:xfrm>
          <a:prstGeom prst="rect">
            <a:avLst/>
          </a:prstGeom>
        </p:spPr>
      </p:pic>
      <p:sp>
        <p:nvSpPr>
          <p:cNvPr id="13" name="Oval 12">
            <a:extLst>
              <a:ext uri="{FF2B5EF4-FFF2-40B4-BE49-F238E27FC236}">
                <a16:creationId xmlns:a16="http://schemas.microsoft.com/office/drawing/2014/main" id="{F9C62346-1FBD-55F8-144B-A367232F90FE}"/>
              </a:ext>
            </a:extLst>
          </p:cNvPr>
          <p:cNvSpPr/>
          <p:nvPr/>
        </p:nvSpPr>
        <p:spPr>
          <a:xfrm rot="20860943">
            <a:off x="2025826" y="2180323"/>
            <a:ext cx="1896177" cy="45238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0F65131-5250-3CF6-42B9-1014B65EE958}"/>
              </a:ext>
            </a:extLst>
          </p:cNvPr>
          <p:cNvSpPr/>
          <p:nvPr/>
        </p:nvSpPr>
        <p:spPr>
          <a:xfrm>
            <a:off x="1299410" y="4869392"/>
            <a:ext cx="1212783" cy="52075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D279C4E-12DE-91B1-57DA-4F4041523572}"/>
              </a:ext>
            </a:extLst>
          </p:cNvPr>
          <p:cNvSpPr/>
          <p:nvPr/>
        </p:nvSpPr>
        <p:spPr>
          <a:xfrm rot="797456">
            <a:off x="8803816" y="2319024"/>
            <a:ext cx="1338110" cy="59676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58F8D8B4-9C8E-9549-AA68-BEACDD83EDF7}"/>
              </a:ext>
            </a:extLst>
          </p:cNvPr>
          <p:cNvSpPr/>
          <p:nvPr/>
        </p:nvSpPr>
        <p:spPr>
          <a:xfrm>
            <a:off x="7781435" y="2864294"/>
            <a:ext cx="592497" cy="39463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056002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256E613-3412-4872-69FA-CAB738904CF0}"/>
              </a:ext>
            </a:extLst>
          </p:cNvPr>
          <p:cNvSpPr>
            <a:spLocks noGrp="1"/>
          </p:cNvSpPr>
          <p:nvPr>
            <p:ph type="body" sz="half" idx="1"/>
          </p:nvPr>
        </p:nvSpPr>
        <p:spPr/>
        <p:txBody>
          <a:bodyPr/>
          <a:lstStyle/>
          <a:p>
            <a:endParaRPr lang="en-US"/>
          </a:p>
        </p:txBody>
      </p:sp>
      <p:sp>
        <p:nvSpPr>
          <p:cNvPr id="4" name="Title 3">
            <a:extLst>
              <a:ext uri="{FF2B5EF4-FFF2-40B4-BE49-F238E27FC236}">
                <a16:creationId xmlns:a16="http://schemas.microsoft.com/office/drawing/2014/main" id="{8B825BA2-7C11-B0F0-4D67-AC591782B284}"/>
              </a:ext>
            </a:extLst>
          </p:cNvPr>
          <p:cNvSpPr>
            <a:spLocks noGrp="1"/>
          </p:cNvSpPr>
          <p:nvPr>
            <p:ph type="title"/>
          </p:nvPr>
        </p:nvSpPr>
        <p:spPr>
          <a:xfrm>
            <a:off x="837688" y="2150918"/>
            <a:ext cx="3048512" cy="2556164"/>
          </a:xfrm>
        </p:spPr>
        <p:txBody>
          <a:bodyPr>
            <a:normAutofit/>
          </a:bodyPr>
          <a:lstStyle/>
          <a:p>
            <a:r>
              <a:rPr lang="en-US" sz="4400" dirty="0"/>
              <a:t>Illegal Packaging and Labeling</a:t>
            </a:r>
          </a:p>
        </p:txBody>
      </p:sp>
      <p:pic>
        <p:nvPicPr>
          <p:cNvPr id="2" name="Picture 1" descr="A group of green plastic containers&#10;&#10;Description automatically generated">
            <a:extLst>
              <a:ext uri="{FF2B5EF4-FFF2-40B4-BE49-F238E27FC236}">
                <a16:creationId xmlns:a16="http://schemas.microsoft.com/office/drawing/2014/main" id="{0DF784E2-662E-8F0E-40D6-9F9EF2A81E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1454" y="-1"/>
            <a:ext cx="6500546" cy="6858000"/>
          </a:xfrm>
          <a:prstGeom prst="rect">
            <a:avLst/>
          </a:prstGeom>
        </p:spPr>
      </p:pic>
      <p:pic>
        <p:nvPicPr>
          <p:cNvPr id="3" name="Picture 2" descr="A jar of food on a shelf&#10;&#10;Description automatically generated">
            <a:extLst>
              <a:ext uri="{FF2B5EF4-FFF2-40B4-BE49-F238E27FC236}">
                <a16:creationId xmlns:a16="http://schemas.microsoft.com/office/drawing/2014/main" id="{E2F9395A-0F43-5F45-9386-A268765395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4170" y="1367279"/>
            <a:ext cx="3683660" cy="4278738"/>
          </a:xfrm>
          <a:prstGeom prst="rect">
            <a:avLst/>
          </a:prstGeom>
        </p:spPr>
      </p:pic>
    </p:spTree>
    <p:extLst>
      <p:ext uri="{BB962C8B-B14F-4D97-AF65-F5344CB8AC3E}">
        <p14:creationId xmlns:p14="http://schemas.microsoft.com/office/powerpoint/2010/main" val="24869475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825BA2-7C11-B0F0-4D67-AC591782B284}"/>
              </a:ext>
            </a:extLst>
          </p:cNvPr>
          <p:cNvSpPr>
            <a:spLocks noGrp="1"/>
          </p:cNvSpPr>
          <p:nvPr>
            <p:ph type="title"/>
          </p:nvPr>
        </p:nvSpPr>
        <p:spPr>
          <a:xfrm>
            <a:off x="954155" y="2726673"/>
            <a:ext cx="2837101" cy="2556164"/>
          </a:xfrm>
        </p:spPr>
        <p:txBody>
          <a:bodyPr>
            <a:normAutofit/>
          </a:bodyPr>
          <a:lstStyle/>
          <a:p>
            <a:r>
              <a:rPr lang="en-US" sz="4400" dirty="0"/>
              <a:t>Illegal Products</a:t>
            </a:r>
          </a:p>
        </p:txBody>
      </p:sp>
      <p:pic>
        <p:nvPicPr>
          <p:cNvPr id="5" name="Picture 4" descr="A group of boxes of cookies&#10;&#10;Description automatically generated">
            <a:extLst>
              <a:ext uri="{FF2B5EF4-FFF2-40B4-BE49-F238E27FC236}">
                <a16:creationId xmlns:a16="http://schemas.microsoft.com/office/drawing/2014/main" id="{5AC27E23-DA20-4DD0-8C79-336040A347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9065" y="0"/>
            <a:ext cx="4617990" cy="4004755"/>
          </a:xfrm>
          <a:prstGeom prst="rect">
            <a:avLst/>
          </a:prstGeom>
        </p:spPr>
      </p:pic>
      <p:pic>
        <p:nvPicPr>
          <p:cNvPr id="7" name="Picture 6" descr="A group of boxes on a shelf&#10;&#10;Description automatically generated">
            <a:extLst>
              <a:ext uri="{FF2B5EF4-FFF2-40B4-BE49-F238E27FC236}">
                <a16:creationId xmlns:a16="http://schemas.microsoft.com/office/drawing/2014/main" id="{C8CF345B-BE38-D22E-8D1C-E4B4D15634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9066" y="3927107"/>
            <a:ext cx="8272934" cy="2930893"/>
          </a:xfrm>
          <a:prstGeom prst="rect">
            <a:avLst/>
          </a:prstGeom>
        </p:spPr>
      </p:pic>
      <p:pic>
        <p:nvPicPr>
          <p:cNvPr id="6" name="Picture 5" descr="A box of electronic cigarettes&#10;&#10;Description automatically generated">
            <a:extLst>
              <a:ext uri="{FF2B5EF4-FFF2-40B4-BE49-F238E27FC236}">
                <a16:creationId xmlns:a16="http://schemas.microsoft.com/office/drawing/2014/main" id="{BD94132C-382D-FCBC-FBEE-29E2573F4D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7055" y="68"/>
            <a:ext cx="2320242" cy="3927039"/>
          </a:xfrm>
          <a:prstGeom prst="rect">
            <a:avLst/>
          </a:prstGeom>
        </p:spPr>
      </p:pic>
      <p:pic>
        <p:nvPicPr>
          <p:cNvPr id="8" name="Picture 7" descr="A sign on a window&#10;&#10;Description automatically generated">
            <a:extLst>
              <a:ext uri="{FF2B5EF4-FFF2-40B4-BE49-F238E27FC236}">
                <a16:creationId xmlns:a16="http://schemas.microsoft.com/office/drawing/2014/main" id="{6681F05D-0335-D6A9-C05A-D11C478F69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9521096" y="1276153"/>
            <a:ext cx="3927039" cy="1374733"/>
          </a:xfrm>
          <a:prstGeom prst="rect">
            <a:avLst/>
          </a:prstGeom>
        </p:spPr>
      </p:pic>
    </p:spTree>
    <p:extLst>
      <p:ext uri="{BB962C8B-B14F-4D97-AF65-F5344CB8AC3E}">
        <p14:creationId xmlns:p14="http://schemas.microsoft.com/office/powerpoint/2010/main" val="1698681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45416C-BD39-20AC-9F6B-ED7CB65EAF2C}"/>
              </a:ext>
            </a:extLst>
          </p:cNvPr>
          <p:cNvSpPr>
            <a:spLocks noGrp="1"/>
          </p:cNvSpPr>
          <p:nvPr>
            <p:ph type="title"/>
          </p:nvPr>
        </p:nvSpPr>
        <p:spPr>
          <a:xfrm>
            <a:off x="1456222" y="2512291"/>
            <a:ext cx="2866877" cy="2556164"/>
          </a:xfrm>
        </p:spPr>
        <p:txBody>
          <a:bodyPr>
            <a:normAutofit/>
          </a:bodyPr>
          <a:lstStyle/>
          <a:p>
            <a:r>
              <a:rPr lang="en-US" sz="4400" dirty="0"/>
              <a:t>Pre- Rolls </a:t>
            </a:r>
          </a:p>
        </p:txBody>
      </p:sp>
      <p:pic>
        <p:nvPicPr>
          <p:cNvPr id="5" name="Picture 4" descr="A picture containing text, indoor, counter&#10;&#10;Description automatically generated">
            <a:extLst>
              <a:ext uri="{FF2B5EF4-FFF2-40B4-BE49-F238E27FC236}">
                <a16:creationId xmlns:a16="http://schemas.microsoft.com/office/drawing/2014/main" id="{E2F54DF1-1CF4-C250-84B7-6699F6F6C2B1}"/>
              </a:ext>
            </a:extLst>
          </p:cNvPr>
          <p:cNvPicPr>
            <a:picLocks noChangeAspect="1"/>
          </p:cNvPicPr>
          <p:nvPr/>
        </p:nvPicPr>
        <p:blipFill>
          <a:blip r:embed="rId2"/>
          <a:stretch>
            <a:fillRect/>
          </a:stretch>
        </p:blipFill>
        <p:spPr>
          <a:xfrm>
            <a:off x="6204046" y="3537535"/>
            <a:ext cx="5444174" cy="3320465"/>
          </a:xfrm>
          <a:prstGeom prst="rect">
            <a:avLst/>
          </a:prstGeom>
        </p:spPr>
      </p:pic>
      <p:pic>
        <p:nvPicPr>
          <p:cNvPr id="9" name="Picture 8" descr="A picture containing text, cup, indoor, coffee&#10;&#10;Description automatically generated">
            <a:extLst>
              <a:ext uri="{FF2B5EF4-FFF2-40B4-BE49-F238E27FC236}">
                <a16:creationId xmlns:a16="http://schemas.microsoft.com/office/drawing/2014/main" id="{B1373D4E-9709-EDBA-B47A-CE1280F8D269}"/>
              </a:ext>
            </a:extLst>
          </p:cNvPr>
          <p:cNvPicPr>
            <a:picLocks noChangeAspect="1"/>
          </p:cNvPicPr>
          <p:nvPr/>
        </p:nvPicPr>
        <p:blipFill>
          <a:blip r:embed="rId3"/>
          <a:stretch>
            <a:fillRect/>
          </a:stretch>
        </p:blipFill>
        <p:spPr>
          <a:xfrm>
            <a:off x="6204046" y="0"/>
            <a:ext cx="2783801" cy="3557161"/>
          </a:xfrm>
          <a:prstGeom prst="rect">
            <a:avLst/>
          </a:prstGeom>
        </p:spPr>
      </p:pic>
      <p:pic>
        <p:nvPicPr>
          <p:cNvPr id="13" name="Picture 12" descr="A picture containing indoor&#10;&#10;Description automatically generated">
            <a:extLst>
              <a:ext uri="{FF2B5EF4-FFF2-40B4-BE49-F238E27FC236}">
                <a16:creationId xmlns:a16="http://schemas.microsoft.com/office/drawing/2014/main" id="{DA60E679-F130-8875-4E55-4D7E35231A62}"/>
              </a:ext>
            </a:extLst>
          </p:cNvPr>
          <p:cNvPicPr>
            <a:picLocks noChangeAspect="1"/>
          </p:cNvPicPr>
          <p:nvPr/>
        </p:nvPicPr>
        <p:blipFill>
          <a:blip r:embed="rId4"/>
          <a:stretch>
            <a:fillRect/>
          </a:stretch>
        </p:blipFill>
        <p:spPr>
          <a:xfrm>
            <a:off x="8987847" y="-8678"/>
            <a:ext cx="2647561" cy="3546213"/>
          </a:xfrm>
          <a:prstGeom prst="rect">
            <a:avLst/>
          </a:prstGeom>
        </p:spPr>
      </p:pic>
    </p:spTree>
    <p:extLst>
      <p:ext uri="{BB962C8B-B14F-4D97-AF65-F5344CB8AC3E}">
        <p14:creationId xmlns:p14="http://schemas.microsoft.com/office/powerpoint/2010/main" val="305253034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F5CCCD-E232-B65B-AC7E-F784AD80A1D1}"/>
              </a:ext>
            </a:extLst>
          </p:cNvPr>
          <p:cNvSpPr>
            <a:spLocks noGrp="1"/>
          </p:cNvSpPr>
          <p:nvPr>
            <p:ph type="body" idx="1"/>
          </p:nvPr>
        </p:nvSpPr>
        <p:spPr/>
        <p:txBody>
          <a:bodyPr/>
          <a:lstStyle/>
          <a:p>
            <a:endParaRPr lang="en-US"/>
          </a:p>
        </p:txBody>
      </p:sp>
      <p:pic>
        <p:nvPicPr>
          <p:cNvPr id="5" name="Picture 4" descr="Text&#10;&#10;Description automatically generated">
            <a:extLst>
              <a:ext uri="{FF2B5EF4-FFF2-40B4-BE49-F238E27FC236}">
                <a16:creationId xmlns:a16="http://schemas.microsoft.com/office/drawing/2014/main" id="{83BB17A4-F42A-5016-C445-9B609C81BF3A}"/>
              </a:ext>
            </a:extLst>
          </p:cNvPr>
          <p:cNvPicPr>
            <a:picLocks noChangeAspect="1"/>
          </p:cNvPicPr>
          <p:nvPr/>
        </p:nvPicPr>
        <p:blipFill>
          <a:blip r:embed="rId2"/>
          <a:stretch>
            <a:fillRect/>
          </a:stretch>
        </p:blipFill>
        <p:spPr>
          <a:xfrm>
            <a:off x="0" y="0"/>
            <a:ext cx="6553200" cy="685800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D9ABFF95-5C17-6997-774D-2791489522A9}"/>
              </a:ext>
            </a:extLst>
          </p:cNvPr>
          <p:cNvPicPr>
            <a:picLocks noChangeAspect="1"/>
          </p:cNvPicPr>
          <p:nvPr/>
        </p:nvPicPr>
        <p:blipFill>
          <a:blip r:embed="rId3"/>
          <a:stretch>
            <a:fillRect/>
          </a:stretch>
        </p:blipFill>
        <p:spPr>
          <a:xfrm>
            <a:off x="6436429" y="0"/>
            <a:ext cx="5755571" cy="6858000"/>
          </a:xfrm>
          <a:prstGeom prst="rect">
            <a:avLst/>
          </a:prstGeom>
        </p:spPr>
      </p:pic>
    </p:spTree>
    <p:extLst>
      <p:ext uri="{BB962C8B-B14F-4D97-AF65-F5344CB8AC3E}">
        <p14:creationId xmlns:p14="http://schemas.microsoft.com/office/powerpoint/2010/main" val="3371063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Title 1"/>
          <p:cNvSpPr txBox="1">
            <a:spLocks noGrp="1"/>
          </p:cNvSpPr>
          <p:nvPr>
            <p:ph type="title"/>
          </p:nvPr>
        </p:nvSpPr>
        <p:spPr>
          <a:prstGeom prst="rect">
            <a:avLst/>
          </a:prstGeom>
        </p:spPr>
        <p:txBody>
          <a:bodyPr/>
          <a:lstStyle/>
          <a:p>
            <a:r>
              <a:rPr lang="en-US" dirty="0"/>
              <a:t>Overview</a:t>
            </a:r>
            <a:endParaRPr dirty="0"/>
          </a:p>
        </p:txBody>
      </p:sp>
      <p:sp>
        <p:nvSpPr>
          <p:cNvPr id="148" name="Content Placeholder 2"/>
          <p:cNvSpPr txBox="1">
            <a:spLocks noGrp="1"/>
          </p:cNvSpPr>
          <p:nvPr>
            <p:ph type="body" idx="1"/>
          </p:nvPr>
        </p:nvSpPr>
        <p:spPr>
          <a:xfrm>
            <a:off x="1178311" y="2285999"/>
            <a:ext cx="9835378" cy="3498575"/>
          </a:xfrm>
          <a:prstGeom prst="rect">
            <a:avLst/>
          </a:prstGeom>
        </p:spPr>
        <p:txBody>
          <a:bodyPr>
            <a:normAutofit/>
          </a:bodyPr>
          <a:lstStyle/>
          <a:p>
            <a:pPr marL="342900" indent="-342900">
              <a:lnSpc>
                <a:spcPct val="150000"/>
              </a:lnSpc>
              <a:spcBef>
                <a:spcPts val="0"/>
              </a:spcBef>
              <a:buFont typeface="Arial" panose="020B0604020202020204" pitchFamily="34" charset="0"/>
              <a:buChar char="•"/>
            </a:pPr>
            <a:r>
              <a:rPr lang="en-US" sz="3200" b="1" dirty="0"/>
              <a:t>Overview of Current Laws</a:t>
            </a:r>
            <a:endParaRPr lang="en-US" sz="2800" b="1" dirty="0"/>
          </a:p>
          <a:p>
            <a:pPr marL="342900" indent="-342900">
              <a:lnSpc>
                <a:spcPct val="150000"/>
              </a:lnSpc>
              <a:spcBef>
                <a:spcPts val="0"/>
              </a:spcBef>
              <a:buFont typeface="Arial" panose="020B0604020202020204" pitchFamily="34" charset="0"/>
              <a:buChar char="•"/>
            </a:pPr>
            <a:r>
              <a:rPr lang="en-US" sz="3200" b="1" dirty="0"/>
              <a:t>What Products Are Out There</a:t>
            </a:r>
          </a:p>
          <a:p>
            <a:pPr marL="342900" indent="-342900">
              <a:lnSpc>
                <a:spcPct val="150000"/>
              </a:lnSpc>
              <a:spcBef>
                <a:spcPts val="0"/>
              </a:spcBef>
              <a:buFont typeface="Arial" panose="020B0604020202020204" pitchFamily="34" charset="0"/>
              <a:buChar char="•"/>
            </a:pPr>
            <a:r>
              <a:rPr lang="en-US" sz="3200" b="1" dirty="0"/>
              <a:t>Additional Questions?</a:t>
            </a:r>
          </a:p>
          <a:p>
            <a:endParaRPr lang="en-US" dirty="0"/>
          </a:p>
        </p:txBody>
      </p:sp>
    </p:spTree>
    <p:extLst>
      <p:ext uri="{BB962C8B-B14F-4D97-AF65-F5344CB8AC3E}">
        <p14:creationId xmlns:p14="http://schemas.microsoft.com/office/powerpoint/2010/main" val="320281334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33F2CA-9265-C629-BF24-09F1CCB40FD8}"/>
              </a:ext>
            </a:extLst>
          </p:cNvPr>
          <p:cNvSpPr>
            <a:spLocks noGrp="1"/>
          </p:cNvSpPr>
          <p:nvPr>
            <p:ph type="body" idx="1"/>
          </p:nvPr>
        </p:nvSpPr>
        <p:spPr/>
        <p:txBody>
          <a:bodyPr/>
          <a:lstStyle/>
          <a:p>
            <a:endParaRPr lang="en-US"/>
          </a:p>
        </p:txBody>
      </p:sp>
      <p:sp>
        <p:nvSpPr>
          <p:cNvPr id="2" name="Title 1">
            <a:extLst>
              <a:ext uri="{FF2B5EF4-FFF2-40B4-BE49-F238E27FC236}">
                <a16:creationId xmlns:a16="http://schemas.microsoft.com/office/drawing/2014/main" id="{6534C4FF-E771-F398-97A2-A268B7A5337D}"/>
              </a:ext>
            </a:extLst>
          </p:cNvPr>
          <p:cNvSpPr>
            <a:spLocks noGrp="1"/>
          </p:cNvSpPr>
          <p:nvPr>
            <p:ph type="title"/>
          </p:nvPr>
        </p:nvSpPr>
        <p:spPr>
          <a:xfrm>
            <a:off x="864705" y="1835151"/>
            <a:ext cx="2614970" cy="2556164"/>
          </a:xfrm>
        </p:spPr>
        <p:txBody>
          <a:bodyPr vert="horz" lIns="91440" tIns="45720" rIns="91440" bIns="0" rtlCol="0" anchor="b">
            <a:normAutofit/>
          </a:bodyPr>
          <a:lstStyle/>
          <a:p>
            <a:r>
              <a:rPr lang="en-US" sz="4400" dirty="0"/>
              <a:t>Illegal High THC Products</a:t>
            </a:r>
          </a:p>
        </p:txBody>
      </p:sp>
      <p:pic>
        <p:nvPicPr>
          <p:cNvPr id="7" name="Content Placeholder 6" descr="A small container with a white lid&#10;&#10;Description automatically generated">
            <a:extLst>
              <a:ext uri="{FF2B5EF4-FFF2-40B4-BE49-F238E27FC236}">
                <a16:creationId xmlns:a16="http://schemas.microsoft.com/office/drawing/2014/main" id="{9C6AD224-E923-77E1-8B3A-BBFF304C1E3A}"/>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8342307" y="-3"/>
            <a:ext cx="3887480" cy="4053387"/>
          </a:xfrm>
          <a:prstGeom prst="rect">
            <a:avLst/>
          </a:prstGeom>
        </p:spPr>
      </p:pic>
      <p:pic>
        <p:nvPicPr>
          <p:cNvPr id="10" name="Picture 9" descr="A white round label with pink and black text&#10;&#10;Description automatically generated">
            <a:extLst>
              <a:ext uri="{FF2B5EF4-FFF2-40B4-BE49-F238E27FC236}">
                <a16:creationId xmlns:a16="http://schemas.microsoft.com/office/drawing/2014/main" id="{70B256EC-C31F-5810-828E-C15EBDC08D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110246" y="-189954"/>
            <a:ext cx="4053387" cy="4410735"/>
          </a:xfrm>
          <a:prstGeom prst="rect">
            <a:avLst/>
          </a:prstGeom>
        </p:spPr>
      </p:pic>
      <p:pic>
        <p:nvPicPr>
          <p:cNvPr id="13" name="Picture 12" descr="A group of colorful packets&#10;&#10;Description automatically generated">
            <a:extLst>
              <a:ext uri="{FF2B5EF4-FFF2-40B4-BE49-F238E27FC236}">
                <a16:creationId xmlns:a16="http://schemas.microsoft.com/office/drawing/2014/main" id="{5AAE5FE6-746A-F7A0-18AD-30986DADE3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1571" y="4042107"/>
            <a:ext cx="8298216" cy="2804615"/>
          </a:xfrm>
          <a:prstGeom prst="rect">
            <a:avLst/>
          </a:prstGeom>
        </p:spPr>
      </p:pic>
    </p:spTree>
    <p:extLst>
      <p:ext uri="{BB962C8B-B14F-4D97-AF65-F5344CB8AC3E}">
        <p14:creationId xmlns:p14="http://schemas.microsoft.com/office/powerpoint/2010/main" val="516829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938939-F32D-31D7-DB79-B946E624C8D4}"/>
              </a:ext>
            </a:extLst>
          </p:cNvPr>
          <p:cNvSpPr>
            <a:spLocks noGrp="1"/>
          </p:cNvSpPr>
          <p:nvPr>
            <p:ph type="title"/>
          </p:nvPr>
        </p:nvSpPr>
        <p:spPr/>
        <p:txBody>
          <a:bodyPr/>
          <a:lstStyle/>
          <a:p>
            <a:r>
              <a:rPr lang="en-US" dirty="0"/>
              <a:t>Additional Questions?</a:t>
            </a:r>
          </a:p>
        </p:txBody>
      </p:sp>
      <p:sp>
        <p:nvSpPr>
          <p:cNvPr id="5" name="Text Placeholder 4">
            <a:extLst>
              <a:ext uri="{FF2B5EF4-FFF2-40B4-BE49-F238E27FC236}">
                <a16:creationId xmlns:a16="http://schemas.microsoft.com/office/drawing/2014/main" id="{F94D0BD0-05E1-083F-499B-1584843E95FF}"/>
              </a:ext>
            </a:extLst>
          </p:cNvPr>
          <p:cNvSpPr>
            <a:spLocks noGrp="1"/>
          </p:cNvSpPr>
          <p:nvPr>
            <p:ph type="body" sz="quarter" idx="1"/>
          </p:nvPr>
        </p:nvSpPr>
        <p:spPr/>
        <p:txBody>
          <a:bodyPr/>
          <a:lstStyle/>
          <a:p>
            <a:endParaRPr lang="en-US"/>
          </a:p>
        </p:txBody>
      </p:sp>
    </p:spTree>
    <p:extLst>
      <p:ext uri="{BB962C8B-B14F-4D97-AF65-F5344CB8AC3E}">
        <p14:creationId xmlns:p14="http://schemas.microsoft.com/office/powerpoint/2010/main" val="229808038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C560D-B655-CB42-6144-676849EAE49B}"/>
              </a:ext>
            </a:extLst>
          </p:cNvPr>
          <p:cNvSpPr>
            <a:spLocks noGrp="1"/>
          </p:cNvSpPr>
          <p:nvPr>
            <p:ph type="title"/>
          </p:nvPr>
        </p:nvSpPr>
        <p:spPr/>
        <p:txBody>
          <a:bodyPr/>
          <a:lstStyle/>
          <a:p>
            <a:r>
              <a:rPr lang="en-US" dirty="0"/>
              <a:t>How to Report Establishments</a:t>
            </a:r>
          </a:p>
        </p:txBody>
      </p:sp>
      <p:sp>
        <p:nvSpPr>
          <p:cNvPr id="3" name="Content Placeholder 2">
            <a:extLst>
              <a:ext uri="{FF2B5EF4-FFF2-40B4-BE49-F238E27FC236}">
                <a16:creationId xmlns:a16="http://schemas.microsoft.com/office/drawing/2014/main" id="{CC2E80A3-5759-95AF-B0BE-4FEEAC9DE05C}"/>
              </a:ext>
            </a:extLst>
          </p:cNvPr>
          <p:cNvSpPr>
            <a:spLocks noGrp="1"/>
          </p:cNvSpPr>
          <p:nvPr>
            <p:ph type="body" idx="1"/>
          </p:nvPr>
        </p:nvSpPr>
        <p:spPr>
          <a:xfrm>
            <a:off x="849721" y="1756512"/>
            <a:ext cx="10692921" cy="4351341"/>
          </a:xfrm>
        </p:spPr>
        <p:txBody>
          <a:bodyPr>
            <a:normAutofit/>
          </a:bodyPr>
          <a:lstStyle/>
          <a:p>
            <a:r>
              <a:rPr lang="en-US" sz="2800" dirty="0"/>
              <a:t>How do we partner? </a:t>
            </a:r>
          </a:p>
          <a:p>
            <a:pPr lvl="1"/>
            <a:r>
              <a:rPr lang="en-US" sz="2800" u="sng" dirty="0">
                <a:solidFill>
                  <a:schemeClr val="bg1"/>
                </a:solidFill>
              </a:rPr>
              <a:t>Daniela.Montes@ct.gov</a:t>
            </a:r>
          </a:p>
          <a:p>
            <a:r>
              <a:rPr lang="en-US" sz="2800" dirty="0"/>
              <a:t>How to check if establishments (liquor stores) have endorsements to sell THC-infused beverages?</a:t>
            </a:r>
          </a:p>
          <a:p>
            <a:pPr lvl="1"/>
            <a:r>
              <a:rPr lang="en-US" sz="2800" u="sng" dirty="0">
                <a:solidFill>
                  <a:schemeClr val="bg1"/>
                </a:solidFill>
              </a:rPr>
              <a:t>elicense.ct.gov</a:t>
            </a:r>
          </a:p>
          <a:p>
            <a:r>
              <a:rPr lang="en-US" sz="2800" dirty="0"/>
              <a:t>How to report retailers to DCP?</a:t>
            </a:r>
          </a:p>
          <a:p>
            <a:pPr lvl="1"/>
            <a:r>
              <a:rPr lang="en-US" sz="2800" u="sng" dirty="0">
                <a:solidFill>
                  <a:schemeClr val="bg1"/>
                </a:solidFill>
                <a:ea typeface="+mn-lt"/>
                <a:cs typeface="+mn-lt"/>
              </a:rPr>
              <a:t>dcp.cannabis@ct.gov</a:t>
            </a:r>
          </a:p>
        </p:txBody>
      </p:sp>
    </p:spTree>
    <p:extLst>
      <p:ext uri="{BB962C8B-B14F-4D97-AF65-F5344CB8AC3E}">
        <p14:creationId xmlns:p14="http://schemas.microsoft.com/office/powerpoint/2010/main" val="158575774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26C352E-36AB-D8DE-8812-D974D30F7CCB}"/>
              </a:ext>
            </a:extLst>
          </p:cNvPr>
          <p:cNvSpPr>
            <a:spLocks noGrp="1"/>
          </p:cNvSpPr>
          <p:nvPr>
            <p:ph type="title"/>
          </p:nvPr>
        </p:nvSpPr>
        <p:spPr>
          <a:xfrm>
            <a:off x="760000" y="964103"/>
            <a:ext cx="6977597" cy="761939"/>
          </a:xfrm>
        </p:spPr>
        <p:txBody>
          <a:bodyPr/>
          <a:lstStyle/>
          <a:p>
            <a:r>
              <a:rPr lang="en-US" dirty="0"/>
              <a:t>Thank you!</a:t>
            </a:r>
          </a:p>
        </p:txBody>
      </p:sp>
      <p:sp>
        <p:nvSpPr>
          <p:cNvPr id="16" name="Text Placeholder 4">
            <a:extLst>
              <a:ext uri="{FF2B5EF4-FFF2-40B4-BE49-F238E27FC236}">
                <a16:creationId xmlns:a16="http://schemas.microsoft.com/office/drawing/2014/main" id="{B2C31C27-0088-17D4-65F0-E8B472F72440}"/>
              </a:ext>
            </a:extLst>
          </p:cNvPr>
          <p:cNvSpPr>
            <a:spLocks noGrp="1"/>
          </p:cNvSpPr>
          <p:nvPr>
            <p:ph type="body" sz="quarter" idx="1"/>
          </p:nvPr>
        </p:nvSpPr>
        <p:spPr>
          <a:xfrm>
            <a:off x="6275112" y="1771216"/>
            <a:ext cx="4305926" cy="532190"/>
          </a:xfrm>
        </p:spPr>
        <p:txBody>
          <a:bodyPr>
            <a:normAutofit/>
          </a:bodyPr>
          <a:lstStyle/>
          <a:p>
            <a:r>
              <a:rPr lang="en-US" sz="1800" b="1" dirty="0">
                <a:solidFill>
                  <a:srgbClr val="FFFFFF"/>
                </a:solidFill>
              </a:rPr>
              <a:t>Access the Be in the Know CT toolkit</a:t>
            </a:r>
          </a:p>
        </p:txBody>
      </p:sp>
      <p:sp>
        <p:nvSpPr>
          <p:cNvPr id="14" name="Content Placeholder 3">
            <a:extLst>
              <a:ext uri="{FF2B5EF4-FFF2-40B4-BE49-F238E27FC236}">
                <a16:creationId xmlns:a16="http://schemas.microsoft.com/office/drawing/2014/main" id="{9C59714A-D51C-07B2-57C1-1C46B59F1A05}"/>
              </a:ext>
            </a:extLst>
          </p:cNvPr>
          <p:cNvSpPr>
            <a:spLocks noGrp="1"/>
          </p:cNvSpPr>
          <p:nvPr>
            <p:ph sz="half" idx="4294967295"/>
          </p:nvPr>
        </p:nvSpPr>
        <p:spPr>
          <a:xfrm>
            <a:off x="760000" y="2271961"/>
            <a:ext cx="5640800" cy="3200400"/>
          </a:xfrm>
        </p:spPr>
        <p:txBody>
          <a:bodyPr>
            <a:normAutofit/>
          </a:bodyPr>
          <a:lstStyle/>
          <a:p>
            <a:pPr marL="0" lvl="0" indent="0" algn="l" rtl="0">
              <a:lnSpc>
                <a:spcPct val="90000"/>
              </a:lnSpc>
              <a:spcBef>
                <a:spcPts val="0"/>
              </a:spcBef>
              <a:spcAft>
                <a:spcPts val="0"/>
              </a:spcAft>
              <a:buClr>
                <a:srgbClr val="FFFFFF"/>
              </a:buClr>
              <a:buSzPts val="2400"/>
            </a:pPr>
            <a:r>
              <a:rPr lang="en-US" sz="2400" b="1" dirty="0">
                <a:solidFill>
                  <a:srgbClr val="FFFFFF"/>
                </a:solidFill>
              </a:rPr>
              <a:t>Denique Weidema-Lewis</a:t>
            </a:r>
          </a:p>
          <a:p>
            <a:pPr marL="0" lvl="0" indent="0" algn="l" rtl="0">
              <a:lnSpc>
                <a:spcPct val="90000"/>
              </a:lnSpc>
              <a:spcBef>
                <a:spcPts val="0"/>
              </a:spcBef>
              <a:spcAft>
                <a:spcPts val="0"/>
              </a:spcAft>
              <a:buClr>
                <a:srgbClr val="FFFFFF"/>
              </a:buClr>
              <a:buSzPts val="2400"/>
            </a:pPr>
            <a:r>
              <a:rPr lang="en-US" sz="2200" b="1" dirty="0">
                <a:solidFill>
                  <a:srgbClr val="FFFFFF"/>
                </a:solidFill>
              </a:rPr>
              <a:t>Behavioral Health Program Manager</a:t>
            </a:r>
          </a:p>
          <a:p>
            <a:pPr marL="0" lvl="0" indent="0" algn="l" rtl="0">
              <a:lnSpc>
                <a:spcPct val="90000"/>
              </a:lnSpc>
              <a:spcBef>
                <a:spcPts val="0"/>
              </a:spcBef>
              <a:spcAft>
                <a:spcPts val="0"/>
              </a:spcAft>
              <a:buClr>
                <a:srgbClr val="FFFFFF"/>
              </a:buClr>
              <a:buSzPts val="2400"/>
            </a:pPr>
            <a:r>
              <a:rPr lang="en-US" sz="2000" dirty="0">
                <a:solidFill>
                  <a:srgbClr val="FFFFFF"/>
                </a:solidFill>
                <a:hlinkClick r:id="rId2">
                  <a:extLst>
                    <a:ext uri="{A12FA001-AC4F-418D-AE19-62706E023703}">
                      <ahyp:hlinkClr xmlns:ahyp="http://schemas.microsoft.com/office/drawing/2018/hyperlinkcolor" val="tx"/>
                    </a:ext>
                  </a:extLst>
                </a:hlinkClick>
              </a:rPr>
              <a:t>Denique.Weidema-Lewis@ct.gov</a:t>
            </a:r>
            <a:r>
              <a:rPr lang="en-US" sz="2000" dirty="0">
                <a:solidFill>
                  <a:srgbClr val="FFFFFF"/>
                </a:solidFill>
              </a:rPr>
              <a:t> </a:t>
            </a:r>
            <a:endParaRPr lang="en-US" sz="2400" dirty="0">
              <a:solidFill>
                <a:srgbClr val="FFFFFF"/>
              </a:solidFill>
            </a:endParaRPr>
          </a:p>
          <a:p>
            <a:pPr marL="0" lvl="0" indent="0" algn="l" rtl="0">
              <a:lnSpc>
                <a:spcPct val="90000"/>
              </a:lnSpc>
              <a:spcBef>
                <a:spcPts val="0"/>
              </a:spcBef>
              <a:spcAft>
                <a:spcPts val="0"/>
              </a:spcAft>
              <a:buClr>
                <a:srgbClr val="FFFFFF"/>
              </a:buClr>
              <a:buSzPts val="2400"/>
            </a:pPr>
            <a:endParaRPr lang="en-US" sz="2400" b="1" dirty="0">
              <a:solidFill>
                <a:srgbClr val="FFFFFF"/>
              </a:solidFill>
            </a:endParaRPr>
          </a:p>
          <a:p>
            <a:pPr marL="0" lvl="0" indent="0" algn="l" rtl="0">
              <a:lnSpc>
                <a:spcPct val="90000"/>
              </a:lnSpc>
              <a:spcBef>
                <a:spcPts val="0"/>
              </a:spcBef>
              <a:spcAft>
                <a:spcPts val="0"/>
              </a:spcAft>
              <a:buClr>
                <a:srgbClr val="FFFFFF"/>
              </a:buClr>
              <a:buSzPts val="2400"/>
            </a:pPr>
            <a:r>
              <a:rPr lang="en-US" sz="2400" b="1" dirty="0">
                <a:solidFill>
                  <a:srgbClr val="FFFFFF"/>
                </a:solidFill>
              </a:rPr>
              <a:t>Daniela Montes-Hawley</a:t>
            </a:r>
          </a:p>
          <a:p>
            <a:pPr marL="0" lvl="0" indent="0" algn="l" rtl="0">
              <a:lnSpc>
                <a:spcPct val="90000"/>
              </a:lnSpc>
              <a:spcBef>
                <a:spcPts val="0"/>
              </a:spcBef>
              <a:spcAft>
                <a:spcPts val="0"/>
              </a:spcAft>
              <a:buClr>
                <a:srgbClr val="FFFFFF"/>
              </a:buClr>
              <a:buSzPts val="2400"/>
            </a:pPr>
            <a:r>
              <a:rPr lang="en-US" sz="2200" b="1" dirty="0">
                <a:solidFill>
                  <a:srgbClr val="FFFFFF"/>
                </a:solidFill>
              </a:rPr>
              <a:t>Lead Special Investigator</a:t>
            </a:r>
          </a:p>
          <a:p>
            <a:pPr marL="0" lvl="0" indent="0" algn="l" rtl="0">
              <a:lnSpc>
                <a:spcPct val="90000"/>
              </a:lnSpc>
              <a:spcBef>
                <a:spcPts val="0"/>
              </a:spcBef>
              <a:spcAft>
                <a:spcPts val="0"/>
              </a:spcAft>
              <a:buClr>
                <a:srgbClr val="FFFFFF"/>
              </a:buClr>
              <a:buSzPts val="2400"/>
            </a:pPr>
            <a:r>
              <a:rPr lang="en-US" sz="2000" dirty="0">
                <a:solidFill>
                  <a:srgbClr val="FFFFFF"/>
                </a:solidFill>
                <a:hlinkClick r:id="rId3">
                  <a:extLst>
                    <a:ext uri="{A12FA001-AC4F-418D-AE19-62706E023703}">
                      <ahyp:hlinkClr xmlns:ahyp="http://schemas.microsoft.com/office/drawing/2018/hyperlinkcolor" val="tx"/>
                    </a:ext>
                  </a:extLst>
                </a:hlinkClick>
              </a:rPr>
              <a:t>Daniela.montes@ct.gov</a:t>
            </a:r>
            <a:r>
              <a:rPr lang="en-US" sz="2000" dirty="0">
                <a:solidFill>
                  <a:srgbClr val="FFFFFF"/>
                </a:solidFill>
              </a:rPr>
              <a:t> </a:t>
            </a:r>
          </a:p>
          <a:p>
            <a:endParaRPr lang="en-US" dirty="0"/>
          </a:p>
        </p:txBody>
      </p:sp>
      <p:sp>
        <p:nvSpPr>
          <p:cNvPr id="18" name="Slide Number Placeholder 6">
            <a:extLst>
              <a:ext uri="{FF2B5EF4-FFF2-40B4-BE49-F238E27FC236}">
                <a16:creationId xmlns:a16="http://schemas.microsoft.com/office/drawing/2014/main" id="{2C6FC72A-1002-EF74-9308-D377B5C6A492}"/>
              </a:ext>
            </a:extLst>
          </p:cNvPr>
          <p:cNvSpPr>
            <a:spLocks noGrp="1"/>
          </p:cNvSpPr>
          <p:nvPr>
            <p:ph type="sldNum" sz="quarter" idx="4294967295"/>
          </p:nvPr>
        </p:nvSpPr>
        <p:spPr>
          <a:xfrm>
            <a:off x="9266238" y="5876925"/>
            <a:ext cx="2925762" cy="1397000"/>
          </a:xfrm>
        </p:spPr>
        <p:txBody>
          <a:bodyPr/>
          <a:lstStyle/>
          <a:p>
            <a:pPr>
              <a:spcAft>
                <a:spcPts val="600"/>
              </a:spcAft>
            </a:pPr>
            <a:fld id="{4FAB73BC-B049-4115-A692-8D63A059BFB8}" type="slidenum">
              <a:rPr lang="en-US" smtClean="0"/>
              <a:pPr>
                <a:spcAft>
                  <a:spcPts val="600"/>
                </a:spcAft>
              </a:pPr>
              <a:t>23</a:t>
            </a:fld>
            <a:endParaRPr lang="en-US"/>
          </a:p>
        </p:txBody>
      </p:sp>
      <p:pic>
        <p:nvPicPr>
          <p:cNvPr id="5" name="Graphic 4">
            <a:extLst>
              <a:ext uri="{FF2B5EF4-FFF2-40B4-BE49-F238E27FC236}">
                <a16:creationId xmlns:a16="http://schemas.microsoft.com/office/drawing/2014/main" id="{36B9FD6E-310C-1EB1-C554-811D8A5617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83852" y="2271961"/>
            <a:ext cx="2925762" cy="2925762"/>
          </a:xfrm>
          <a:prstGeom prst="rect">
            <a:avLst/>
          </a:prstGeom>
        </p:spPr>
      </p:pic>
    </p:spTree>
    <p:extLst>
      <p:ext uri="{BB962C8B-B14F-4D97-AF65-F5344CB8AC3E}">
        <p14:creationId xmlns:p14="http://schemas.microsoft.com/office/powerpoint/2010/main" val="155611309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E36E4-DE68-F17A-0BC2-3D5796801ACA}"/>
              </a:ext>
            </a:extLst>
          </p:cNvPr>
          <p:cNvSpPr>
            <a:spLocks noGrp="1"/>
          </p:cNvSpPr>
          <p:nvPr>
            <p:ph type="title"/>
          </p:nvPr>
        </p:nvSpPr>
        <p:spPr/>
        <p:txBody>
          <a:bodyPr>
            <a:normAutofit/>
          </a:bodyPr>
          <a:lstStyle/>
          <a:p>
            <a:pPr algn="ctr"/>
            <a:r>
              <a:rPr lang="en-US" b="1">
                <a:latin typeface="Arial" panose="020B0604020202020204" pitchFamily="34" charset="0"/>
                <a:cs typeface="Arial" panose="020B0604020202020204" pitchFamily="34" charset="0"/>
              </a:rPr>
              <a:t>Test </a:t>
            </a:r>
            <a:r>
              <a:rPr lang="en-US">
                <a:latin typeface="Arial" panose="020B0604020202020204" pitchFamily="34" charset="0"/>
                <a:cs typeface="Arial" panose="020B0604020202020204" pitchFamily="34" charset="0"/>
              </a:rPr>
              <a:t>Your </a:t>
            </a:r>
            <a:r>
              <a:rPr lang="en-US" b="1">
                <a:latin typeface="Arial" panose="020B0604020202020204" pitchFamily="34" charset="0"/>
                <a:cs typeface="Arial" panose="020B0604020202020204" pitchFamily="34" charset="0"/>
              </a:rPr>
              <a:t>Cannabis Retail Knowledge</a:t>
            </a:r>
          </a:p>
        </p:txBody>
      </p:sp>
      <p:sp>
        <p:nvSpPr>
          <p:cNvPr id="4" name="Text Placeholder 3">
            <a:extLst>
              <a:ext uri="{FF2B5EF4-FFF2-40B4-BE49-F238E27FC236}">
                <a16:creationId xmlns:a16="http://schemas.microsoft.com/office/drawing/2014/main" id="{735274BA-1627-9163-042B-11CD78F07B44}"/>
              </a:ext>
            </a:extLst>
          </p:cNvPr>
          <p:cNvSpPr>
            <a:spLocks noGrp="1"/>
          </p:cNvSpPr>
          <p:nvPr>
            <p:ph type="body" idx="1"/>
          </p:nvPr>
        </p:nvSpPr>
        <p:spPr/>
        <p:txBody>
          <a:bodyPr/>
          <a:lstStyle/>
          <a:p>
            <a:endParaRPr lang="en-US" dirty="0"/>
          </a:p>
        </p:txBody>
      </p:sp>
      <p:sp>
        <p:nvSpPr>
          <p:cNvPr id="5" name="Round Diagonal Corner Rectangle 14">
            <a:extLst>
              <a:ext uri="{FF2B5EF4-FFF2-40B4-BE49-F238E27FC236}">
                <a16:creationId xmlns:a16="http://schemas.microsoft.com/office/drawing/2014/main" id="{4D62FACA-FB05-3968-E1C1-B0F99AB752E3}"/>
              </a:ext>
            </a:extLst>
          </p:cNvPr>
          <p:cNvSpPr/>
          <p:nvPr/>
        </p:nvSpPr>
        <p:spPr>
          <a:xfrm>
            <a:off x="558697" y="1756512"/>
            <a:ext cx="2450913" cy="3007704"/>
          </a:xfrm>
          <a:prstGeom prst="round2Diag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spcBef>
                <a:spcPts val="0"/>
              </a:spcBef>
              <a:spcAft>
                <a:spcPts val="0"/>
              </a:spcAft>
            </a:pPr>
            <a:r>
              <a:rPr lang="en-US" sz="16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Anything over .3% THC is only legal to be sold in dispensaries</a:t>
            </a:r>
          </a:p>
          <a:p>
            <a:pPr algn="ctr">
              <a:spcAft>
                <a:spcPts val="600"/>
              </a:spcAft>
            </a:pPr>
            <a:endParaRPr lang="en-US" sz="1599">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ound Diagonal Corner Rectangle 13">
            <a:extLst>
              <a:ext uri="{FF2B5EF4-FFF2-40B4-BE49-F238E27FC236}">
                <a16:creationId xmlns:a16="http://schemas.microsoft.com/office/drawing/2014/main" id="{7BD6CF91-5B49-827D-DC0C-CB7CDE96E65B}"/>
              </a:ext>
            </a:extLst>
          </p:cNvPr>
          <p:cNvSpPr/>
          <p:nvPr/>
        </p:nvSpPr>
        <p:spPr>
          <a:xfrm>
            <a:off x="3371286" y="1756512"/>
            <a:ext cx="2450913" cy="3007704"/>
          </a:xfrm>
          <a:prstGeom prst="round2Diag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599">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What is the mg serving size for cannabis edibles?  </a:t>
            </a:r>
            <a:endParaRPr lang="en-US" sz="1600">
              <a:effectLst/>
              <a:ea typeface="Aptos" panose="020B0004020202020204" pitchFamily="34" charset="0"/>
              <a:cs typeface="Times New Roman" panose="02020603050405020304" pitchFamily="18" charset="0"/>
            </a:endParaRPr>
          </a:p>
          <a:p>
            <a:pPr algn="ctr">
              <a:spcAft>
                <a:spcPts val="600"/>
              </a:spcAft>
            </a:pPr>
            <a:endParaRPr lang="en-US" sz="1599">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Round Diagonal Corner Rectangle 16">
            <a:extLst>
              <a:ext uri="{FF2B5EF4-FFF2-40B4-BE49-F238E27FC236}">
                <a16:creationId xmlns:a16="http://schemas.microsoft.com/office/drawing/2014/main" id="{EB5D550B-C6DE-EE7F-ED6B-C8244EA39832}"/>
              </a:ext>
            </a:extLst>
          </p:cNvPr>
          <p:cNvSpPr/>
          <p:nvPr/>
        </p:nvSpPr>
        <p:spPr>
          <a:xfrm>
            <a:off x="8996464" y="1756512"/>
            <a:ext cx="2450913" cy="3007704"/>
          </a:xfrm>
          <a:prstGeom prst="round2Diag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599">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How can you report illegal cannabis?</a:t>
            </a:r>
          </a:p>
        </p:txBody>
      </p:sp>
      <p:sp>
        <p:nvSpPr>
          <p:cNvPr id="7" name="Round Diagonal Corner Rectangle 13">
            <a:extLst>
              <a:ext uri="{FF2B5EF4-FFF2-40B4-BE49-F238E27FC236}">
                <a16:creationId xmlns:a16="http://schemas.microsoft.com/office/drawing/2014/main" id="{17E2430B-C94A-49B3-FA06-D3AB9FDE242A}"/>
              </a:ext>
            </a:extLst>
          </p:cNvPr>
          <p:cNvSpPr/>
          <p:nvPr/>
        </p:nvSpPr>
        <p:spPr>
          <a:xfrm>
            <a:off x="6183875" y="1756512"/>
            <a:ext cx="2450913" cy="3007704"/>
          </a:xfrm>
          <a:prstGeom prst="round2Diag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599">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Identify one element required for legal packaging.</a:t>
            </a:r>
          </a:p>
        </p:txBody>
      </p:sp>
      <p:sp>
        <p:nvSpPr>
          <p:cNvPr id="9" name="Round Diagonal Corner Rectangle 18">
            <a:extLst>
              <a:ext uri="{FF2B5EF4-FFF2-40B4-BE49-F238E27FC236}">
                <a16:creationId xmlns:a16="http://schemas.microsoft.com/office/drawing/2014/main" id="{26A48A9B-FA31-7A7A-D687-251A8A39AF50}"/>
              </a:ext>
            </a:extLst>
          </p:cNvPr>
          <p:cNvSpPr/>
          <p:nvPr/>
        </p:nvSpPr>
        <p:spPr>
          <a:xfrm rot="16200000">
            <a:off x="5569590" y="2472325"/>
            <a:ext cx="3880068" cy="2448443"/>
          </a:xfrm>
          <a:prstGeom prst="round2DiagRect">
            <a:avLst/>
          </a:prstGeom>
          <a:solidFill>
            <a:schemeClr val="accent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lIns="121920" tIns="60960" rIns="121920" bIns="60960" rtlCol="0" anchor="ctr"/>
          <a:lstStyle/>
          <a:p>
            <a:pPr marL="11853" lvl="1">
              <a:lnSpc>
                <a:spcPct val="166335"/>
              </a:lnSpc>
              <a:spcAft>
                <a:spcPts val="1000"/>
              </a:spcAft>
            </a:pPr>
            <a:r>
              <a:rPr lang="en-US" sz="1400" b="1" spc="131" dirty="0">
                <a:solidFill>
                  <a:srgbClr val="FFFFFF"/>
                </a:solidFill>
                <a:latin typeface="Open Sans" panose="020B0606030504020204" pitchFamily="34" charset="0"/>
                <a:ea typeface="Open Sans" panose="020B0606030504020204" pitchFamily="34" charset="0"/>
                <a:cs typeface="Open Sans" panose="020B0606030504020204" pitchFamily="34" charset="0"/>
              </a:rPr>
              <a:t>Packaging must be:</a:t>
            </a:r>
          </a:p>
          <a:p>
            <a:pPr marL="354753" lvl="1" indent="-342900">
              <a:lnSpc>
                <a:spcPct val="166335"/>
              </a:lnSpc>
              <a:spcAft>
                <a:spcPts val="1000"/>
              </a:spcAft>
              <a:buFont typeface="Arial" panose="020B0604020202020204" pitchFamily="34" charset="0"/>
              <a:buChar char="•"/>
            </a:pPr>
            <a:r>
              <a:rPr lang="en-US" sz="1400" b="1" spc="131" dirty="0">
                <a:solidFill>
                  <a:srgbClr val="FFFFFF"/>
                </a:solidFill>
                <a:latin typeface="Open Sans" panose="020B0606030504020204" pitchFamily="34" charset="0"/>
                <a:ea typeface="Open Sans" panose="020B0606030504020204" pitchFamily="34" charset="0"/>
                <a:cs typeface="Open Sans" panose="020B0606030504020204" pitchFamily="34" charset="0"/>
              </a:rPr>
              <a:t>Child-, tamper, and light-resistant</a:t>
            </a:r>
          </a:p>
          <a:p>
            <a:pPr marL="354753" lvl="1" indent="-342900">
              <a:lnSpc>
                <a:spcPct val="166335"/>
              </a:lnSpc>
              <a:spcAft>
                <a:spcPts val="1000"/>
              </a:spcAft>
              <a:buFont typeface="Arial" panose="020B0604020202020204" pitchFamily="34" charset="0"/>
              <a:buChar char="•"/>
            </a:pPr>
            <a:r>
              <a:rPr lang="en-US" sz="1400" b="1" spc="131" dirty="0">
                <a:solidFill>
                  <a:srgbClr val="FFFFFF"/>
                </a:solidFill>
                <a:latin typeface="Open Sans" panose="020B0606030504020204" pitchFamily="34" charset="0"/>
                <a:ea typeface="Open Sans" panose="020B0606030504020204" pitchFamily="34" charset="0"/>
                <a:cs typeface="Open Sans" panose="020B0606030504020204" pitchFamily="34" charset="0"/>
              </a:rPr>
              <a:t>Uniformly one color</a:t>
            </a:r>
          </a:p>
          <a:p>
            <a:pPr marL="354753" lvl="1" indent="-342900">
              <a:lnSpc>
                <a:spcPct val="166335"/>
              </a:lnSpc>
              <a:spcAft>
                <a:spcPts val="1000"/>
              </a:spcAft>
              <a:buFont typeface="Arial" panose="020B0604020202020204" pitchFamily="34" charset="0"/>
              <a:buChar char="•"/>
            </a:pPr>
            <a:r>
              <a:rPr lang="en-US" sz="1400" b="1" spc="131" dirty="0">
                <a:solidFill>
                  <a:srgbClr val="FFFFFF"/>
                </a:solidFill>
                <a:latin typeface="Open Sans" panose="020B0606030504020204" pitchFamily="34" charset="0"/>
                <a:ea typeface="Open Sans" panose="020B0606030504020204" pitchFamily="34" charset="0"/>
                <a:cs typeface="Open Sans" panose="020B0606030504020204" pitchFamily="34" charset="0"/>
              </a:rPr>
              <a:t>Packaging for edible products must be white</a:t>
            </a:r>
            <a:endParaRPr lang="en-US" sz="16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Round Diagonal Corner Rectangle 18">
            <a:extLst>
              <a:ext uri="{FF2B5EF4-FFF2-40B4-BE49-F238E27FC236}">
                <a16:creationId xmlns:a16="http://schemas.microsoft.com/office/drawing/2014/main" id="{8496899E-5C6E-834F-993E-D4A56868E977}"/>
              </a:ext>
            </a:extLst>
          </p:cNvPr>
          <p:cNvSpPr/>
          <p:nvPr/>
        </p:nvSpPr>
        <p:spPr>
          <a:xfrm rot="16200000">
            <a:off x="8402158" y="2393248"/>
            <a:ext cx="3880068" cy="2606596"/>
          </a:xfrm>
          <a:prstGeom prst="round2DiagRect">
            <a:avLst>
              <a:gd name="adj1" fmla="val 16667"/>
              <a:gd name="adj2" fmla="val 0"/>
            </a:avLst>
          </a:prstGeom>
          <a:solidFill>
            <a:schemeClr val="accent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lIns="121920" tIns="60960" rIns="121920" bIns="60960" rtlCol="0" anchor="ctr"/>
          <a:lstStyle/>
          <a:p>
            <a:pPr marL="11853" lvl="1" algn="ctr">
              <a:lnSpc>
                <a:spcPct val="166335"/>
              </a:lnSpc>
              <a:spcAft>
                <a:spcPts val="1000"/>
              </a:spcAft>
            </a:pPr>
            <a:r>
              <a:rPr lang="en-US" sz="1399" b="1" spc="131">
                <a:solidFill>
                  <a:srgbClr val="FFFFFF"/>
                </a:solidFill>
                <a:latin typeface="Open Sans Semibold" panose="020B0606030504020204" pitchFamily="34" charset="0"/>
                <a:ea typeface="Open Sans Semibold" panose="020B0606030504020204" pitchFamily="34" charset="0"/>
                <a:cs typeface="Open Sans Semibold" panose="020B0606030504020204" pitchFamily="34" charset="0"/>
              </a:rPr>
              <a:t>If there is an issue with possible illegal cannabis, contact DCP at dcp.cannabis@ct.gov.</a:t>
            </a:r>
            <a:endParaRPr lang="en-US" sz="1867">
              <a:solidFill>
                <a:srgbClr val="FFFFFF"/>
              </a:solidFill>
            </a:endParaRPr>
          </a:p>
        </p:txBody>
      </p:sp>
      <p:sp>
        <p:nvSpPr>
          <p:cNvPr id="3" name="Round Diagonal Corner Rectangle 18">
            <a:extLst>
              <a:ext uri="{FF2B5EF4-FFF2-40B4-BE49-F238E27FC236}">
                <a16:creationId xmlns:a16="http://schemas.microsoft.com/office/drawing/2014/main" id="{3F3B4A80-FDD7-74F9-F353-888E0742FCAC}"/>
              </a:ext>
            </a:extLst>
          </p:cNvPr>
          <p:cNvSpPr/>
          <p:nvPr/>
        </p:nvSpPr>
        <p:spPr>
          <a:xfrm rot="16200000">
            <a:off x="-100305" y="2551119"/>
            <a:ext cx="3880070" cy="2190214"/>
          </a:xfrm>
          <a:prstGeom prst="round2DiagRect">
            <a:avLst/>
          </a:prstGeom>
          <a:solidFill>
            <a:schemeClr val="accent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lIns="121920" tIns="60960" rIns="121920" bIns="60960" rtlCol="0" anchor="ctr"/>
          <a:lstStyle/>
          <a:p>
            <a:pPr marL="11853" lvl="1" algn="ctr">
              <a:lnSpc>
                <a:spcPct val="166335"/>
              </a:lnSpc>
              <a:spcAft>
                <a:spcPts val="1000"/>
              </a:spcAft>
            </a:pPr>
            <a:r>
              <a:rPr lang="en-US" sz="1399" b="1" spc="131">
                <a:solidFill>
                  <a:srgbClr val="FFFFFF"/>
                </a:solidFill>
                <a:latin typeface="Open Sans Semibold" panose="020B0606030504020204" pitchFamily="34" charset="0"/>
                <a:ea typeface="Open Sans Semibold" panose="020B0606030504020204" pitchFamily="34" charset="0"/>
                <a:cs typeface="Open Sans Semibold" panose="020B0606030504020204" pitchFamily="34" charset="0"/>
              </a:rPr>
              <a:t>True. Convenient stores, gas stations, </a:t>
            </a:r>
            <a:r>
              <a:rPr lang="en-US" sz="1399" b="1" spc="131" err="1">
                <a:solidFill>
                  <a:srgbClr val="FFFFFF"/>
                </a:solidFill>
                <a:latin typeface="Open Sans Semibold" panose="020B0606030504020204" pitchFamily="34" charset="0"/>
                <a:ea typeface="Open Sans Semibold" panose="020B0606030504020204" pitchFamily="34" charset="0"/>
                <a:cs typeface="Open Sans Semibold" panose="020B0606030504020204" pitchFamily="34" charset="0"/>
              </a:rPr>
              <a:t>etc</a:t>
            </a:r>
            <a:r>
              <a:rPr lang="en-US" sz="1399" b="1" spc="131">
                <a:solidFill>
                  <a:srgbClr val="FFFFFF"/>
                </a:solidFill>
                <a:latin typeface="Open Sans Semibold" panose="020B0606030504020204" pitchFamily="34" charset="0"/>
                <a:ea typeface="Open Sans Semibold" panose="020B0606030504020204" pitchFamily="34" charset="0"/>
                <a:cs typeface="Open Sans Semibold" panose="020B0606030504020204" pitchFamily="34" charset="0"/>
              </a:rPr>
              <a:t> can not legally sell THC products.</a:t>
            </a:r>
            <a:endParaRPr lang="en-US" sz="1867">
              <a:solidFill>
                <a:srgbClr val="FFFFFF"/>
              </a:solidFill>
            </a:endParaRPr>
          </a:p>
        </p:txBody>
      </p:sp>
      <p:sp>
        <p:nvSpPr>
          <p:cNvPr id="18" name="Round Diagonal Corner Rectangle 18">
            <a:extLst>
              <a:ext uri="{FF2B5EF4-FFF2-40B4-BE49-F238E27FC236}">
                <a16:creationId xmlns:a16="http://schemas.microsoft.com/office/drawing/2014/main" id="{26FCDBA1-525A-14FF-777E-D99556CB2CA5}"/>
              </a:ext>
            </a:extLst>
          </p:cNvPr>
          <p:cNvSpPr/>
          <p:nvPr/>
        </p:nvSpPr>
        <p:spPr>
          <a:xfrm rot="16200000">
            <a:off x="2716815" y="2528832"/>
            <a:ext cx="3880068" cy="2335430"/>
          </a:xfrm>
          <a:prstGeom prst="round2DiagRect">
            <a:avLst/>
          </a:prstGeom>
          <a:solidFill>
            <a:schemeClr val="accent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lIns="121920" tIns="60960" rIns="121920" bIns="60960" rtlCol="0" anchor="ctr"/>
          <a:lstStyle/>
          <a:p>
            <a:pPr marL="11853" lvl="1" algn="ctr">
              <a:lnSpc>
                <a:spcPct val="166335"/>
              </a:lnSpc>
              <a:spcAft>
                <a:spcPts val="1000"/>
              </a:spcAft>
            </a:pPr>
            <a:r>
              <a:rPr lang="en-US" sz="1399" b="1" spc="131" dirty="0">
                <a:solidFill>
                  <a:srgbClr val="FFFFFF"/>
                </a:solidFill>
                <a:latin typeface="Open Sans Semibold" panose="020B0606030504020204" pitchFamily="34" charset="0"/>
                <a:ea typeface="Open Sans Semibold" panose="020B0606030504020204" pitchFamily="34" charset="0"/>
                <a:cs typeface="Open Sans Semibold" panose="020B0606030504020204" pitchFamily="34" charset="0"/>
              </a:rPr>
              <a:t>½ mg/serving size or 5mg/package.</a:t>
            </a:r>
            <a:endParaRPr lang="en-US" sz="1867" dirty="0">
              <a:solidFill>
                <a:srgbClr val="FFFFFF"/>
              </a:solidFill>
            </a:endParaRPr>
          </a:p>
        </p:txBody>
      </p:sp>
    </p:spTree>
    <p:extLst>
      <p:ext uri="{BB962C8B-B14F-4D97-AF65-F5344CB8AC3E}">
        <p14:creationId xmlns:p14="http://schemas.microsoft.com/office/powerpoint/2010/main" val="34183224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3"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8498C50-E890-8F26-588A-CC61E48664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020A63-F69D-D30F-77CD-F6F106175B2F}"/>
              </a:ext>
            </a:extLst>
          </p:cNvPr>
          <p:cNvSpPr>
            <a:spLocks noGrp="1"/>
          </p:cNvSpPr>
          <p:nvPr>
            <p:ph type="title"/>
          </p:nvPr>
        </p:nvSpPr>
        <p:spPr/>
        <p:txBody>
          <a:bodyPr>
            <a:normAutofit/>
          </a:bodyPr>
          <a:lstStyle/>
          <a:p>
            <a:pPr algn="ctr"/>
            <a:r>
              <a:rPr lang="en-US" b="1" dirty="0">
                <a:latin typeface="Arial" panose="020B0604020202020204" pitchFamily="34" charset="0"/>
                <a:cs typeface="Arial" panose="020B0604020202020204" pitchFamily="34" charset="0"/>
              </a:rPr>
              <a:t>Infused Beverages</a:t>
            </a:r>
          </a:p>
        </p:txBody>
      </p:sp>
      <p:sp>
        <p:nvSpPr>
          <p:cNvPr id="5" name="Round Diagonal Corner Rectangle 14">
            <a:extLst>
              <a:ext uri="{FF2B5EF4-FFF2-40B4-BE49-F238E27FC236}">
                <a16:creationId xmlns:a16="http://schemas.microsoft.com/office/drawing/2014/main" id="{7090C581-207C-C171-9556-D2B11F30B66C}"/>
              </a:ext>
            </a:extLst>
          </p:cNvPr>
          <p:cNvSpPr/>
          <p:nvPr/>
        </p:nvSpPr>
        <p:spPr>
          <a:xfrm>
            <a:off x="1144513" y="1629223"/>
            <a:ext cx="9649911" cy="626166"/>
          </a:xfrm>
          <a:prstGeom prst="round2Diag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spcBef>
                <a:spcPts val="0"/>
              </a:spcBef>
              <a:spcAft>
                <a:spcPts val="0"/>
              </a:spcAft>
            </a:pPr>
            <a:r>
              <a:rPr lang="en-US" sz="16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Effective October 1, 2024, what are the packaging and labeling requirements for infused beverages?</a:t>
            </a:r>
          </a:p>
          <a:p>
            <a:pPr algn="ctr">
              <a:spcAft>
                <a:spcPts val="600"/>
              </a:spcAft>
            </a:pPr>
            <a:endParaRPr lang="en-US" sz="1599"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ound Diagonal Corner Rectangle 18">
            <a:extLst>
              <a:ext uri="{FF2B5EF4-FFF2-40B4-BE49-F238E27FC236}">
                <a16:creationId xmlns:a16="http://schemas.microsoft.com/office/drawing/2014/main" id="{4BDFF665-8CA0-023A-9169-2F38202C660B}"/>
              </a:ext>
            </a:extLst>
          </p:cNvPr>
          <p:cNvSpPr/>
          <p:nvPr/>
        </p:nvSpPr>
        <p:spPr>
          <a:xfrm rot="16200000">
            <a:off x="4533664" y="3266368"/>
            <a:ext cx="3083846" cy="1574871"/>
          </a:xfrm>
          <a:prstGeom prst="round2DiagRect">
            <a:avLst/>
          </a:prstGeom>
          <a:solidFill>
            <a:schemeClr val="accent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lIns="121920" tIns="60960" rIns="121920" bIns="60960" rtlCol="0" anchor="ctr"/>
          <a:lstStyle/>
          <a:p>
            <a:pPr marL="11853" lvl="1">
              <a:lnSpc>
                <a:spcPct val="166335"/>
              </a:lnSpc>
              <a:spcAft>
                <a:spcPts val="1000"/>
              </a:spcAft>
            </a:pPr>
            <a:r>
              <a:rPr lang="en-US" sz="1100" b="1" spc="131" dirty="0">
                <a:solidFill>
                  <a:srgbClr val="FFFFFF"/>
                </a:solidFill>
                <a:latin typeface="Open Sans" panose="020B0606030504020204" pitchFamily="34" charset="0"/>
                <a:ea typeface="Open Sans" panose="020B0606030504020204" pitchFamily="34" charset="0"/>
                <a:cs typeface="Open Sans" panose="020B0606030504020204" pitchFamily="34" charset="0"/>
              </a:rPr>
              <a:t> Mimics or resembles a commercially available food or beverage item that does not normally contain cannabis or THC</a:t>
            </a:r>
          </a:p>
        </p:txBody>
      </p:sp>
      <p:sp>
        <p:nvSpPr>
          <p:cNvPr id="12" name="Round Diagonal Corner Rectangle 18">
            <a:extLst>
              <a:ext uri="{FF2B5EF4-FFF2-40B4-BE49-F238E27FC236}">
                <a16:creationId xmlns:a16="http://schemas.microsoft.com/office/drawing/2014/main" id="{70AE6F0C-B9E5-3689-933D-19771CBE60F8}"/>
              </a:ext>
            </a:extLst>
          </p:cNvPr>
          <p:cNvSpPr/>
          <p:nvPr/>
        </p:nvSpPr>
        <p:spPr>
          <a:xfrm rot="16200000">
            <a:off x="6581832" y="3319596"/>
            <a:ext cx="3083847" cy="1468419"/>
          </a:xfrm>
          <a:prstGeom prst="round2DiagRect">
            <a:avLst>
              <a:gd name="adj1" fmla="val 16667"/>
              <a:gd name="adj2" fmla="val 0"/>
            </a:avLst>
          </a:prstGeom>
          <a:solidFill>
            <a:schemeClr val="accent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lIns="121920" tIns="60960" rIns="121920" bIns="60960" rtlCol="0" anchor="ctr"/>
          <a:lstStyle/>
          <a:p>
            <a:pPr marL="11853" lvl="1" algn="ctr">
              <a:lnSpc>
                <a:spcPct val="166335"/>
              </a:lnSpc>
              <a:spcAft>
                <a:spcPts val="1000"/>
              </a:spcAft>
            </a:pPr>
            <a:r>
              <a:rPr lang="en-US" sz="12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Implies that the product is cannabis</a:t>
            </a:r>
            <a:r>
              <a:rPr lang="en-US" sz="1867" dirty="0">
                <a:solidFill>
                  <a:srgbClr val="FFFFFF"/>
                </a:solidFill>
              </a:rPr>
              <a:t> </a:t>
            </a:r>
          </a:p>
        </p:txBody>
      </p:sp>
      <p:sp>
        <p:nvSpPr>
          <p:cNvPr id="3" name="Round Diagonal Corner Rectangle 18">
            <a:extLst>
              <a:ext uri="{FF2B5EF4-FFF2-40B4-BE49-F238E27FC236}">
                <a16:creationId xmlns:a16="http://schemas.microsoft.com/office/drawing/2014/main" id="{40195C7F-85AA-E7D4-3A53-037E0846ABFB}"/>
              </a:ext>
            </a:extLst>
          </p:cNvPr>
          <p:cNvSpPr/>
          <p:nvPr/>
        </p:nvSpPr>
        <p:spPr>
          <a:xfrm rot="16200000">
            <a:off x="369989" y="3266369"/>
            <a:ext cx="3083846" cy="1574867"/>
          </a:xfrm>
          <a:prstGeom prst="round2DiagRect">
            <a:avLst/>
          </a:prstGeom>
          <a:solidFill>
            <a:schemeClr val="accent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lIns="121920" tIns="60960" rIns="121920" bIns="60960" rtlCol="0" anchor="ctr"/>
          <a:lstStyle/>
          <a:p>
            <a:pPr marL="11853" lvl="1" algn="ctr">
              <a:lnSpc>
                <a:spcPct val="166335"/>
              </a:lnSpc>
              <a:spcAft>
                <a:spcPts val="1000"/>
              </a:spcAft>
            </a:pPr>
            <a:r>
              <a:rPr lang="en-US" sz="1200" b="1" spc="131" dirty="0">
                <a:solidFill>
                  <a:srgbClr val="FFFFFF"/>
                </a:solidFill>
                <a:latin typeface="Open Sans Semibold" panose="020B0606030504020204" pitchFamily="34" charset="0"/>
                <a:ea typeface="Open Sans Semibold" panose="020B0606030504020204" pitchFamily="34" charset="0"/>
                <a:cs typeface="Open Sans Semibold" panose="020B0606030504020204" pitchFamily="34" charset="0"/>
              </a:rPr>
              <a:t>Cannot contain synthetic cannabinoids </a:t>
            </a:r>
          </a:p>
        </p:txBody>
      </p:sp>
      <p:sp>
        <p:nvSpPr>
          <p:cNvPr id="18" name="Round Diagonal Corner Rectangle 18">
            <a:extLst>
              <a:ext uri="{FF2B5EF4-FFF2-40B4-BE49-F238E27FC236}">
                <a16:creationId xmlns:a16="http://schemas.microsoft.com/office/drawing/2014/main" id="{D1DBE552-EED0-188A-5EA8-2140B01B6B14}"/>
              </a:ext>
            </a:extLst>
          </p:cNvPr>
          <p:cNvSpPr/>
          <p:nvPr/>
        </p:nvSpPr>
        <p:spPr>
          <a:xfrm rot="16200000">
            <a:off x="2471380" y="3266368"/>
            <a:ext cx="3083846" cy="1574870"/>
          </a:xfrm>
          <a:prstGeom prst="round2DiagRect">
            <a:avLst/>
          </a:prstGeom>
          <a:solidFill>
            <a:schemeClr val="accent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lIns="121920" tIns="60960" rIns="121920" bIns="60960" rtlCol="0" anchor="ctr"/>
          <a:lstStyle/>
          <a:p>
            <a:pPr marL="11853" lvl="1" algn="ctr">
              <a:lnSpc>
                <a:spcPct val="166335"/>
              </a:lnSpc>
              <a:spcAft>
                <a:spcPts val="1000"/>
              </a:spcAft>
            </a:pPr>
            <a:r>
              <a:rPr lang="en-US" sz="1200" b="1" spc="131" dirty="0">
                <a:solidFill>
                  <a:srgbClr val="FFFFFF"/>
                </a:solidFill>
                <a:latin typeface="Open Sans Semibold" panose="020B0606030504020204" pitchFamily="34" charset="0"/>
                <a:ea typeface="Open Sans Semibold" panose="020B0606030504020204" pitchFamily="34" charset="0"/>
                <a:cs typeface="Open Sans Semibold" panose="020B0606030504020204" pitchFamily="34" charset="0"/>
              </a:rPr>
              <a:t>Resembles cannabis offered for sale in CT </a:t>
            </a:r>
          </a:p>
        </p:txBody>
      </p:sp>
      <p:sp>
        <p:nvSpPr>
          <p:cNvPr id="10" name="Round Diagonal Corner Rectangle 18">
            <a:extLst>
              <a:ext uri="{FF2B5EF4-FFF2-40B4-BE49-F238E27FC236}">
                <a16:creationId xmlns:a16="http://schemas.microsoft.com/office/drawing/2014/main" id="{D48CD928-DD67-785D-8D5C-F6BBB621C27A}"/>
              </a:ext>
            </a:extLst>
          </p:cNvPr>
          <p:cNvSpPr/>
          <p:nvPr/>
        </p:nvSpPr>
        <p:spPr>
          <a:xfrm rot="16200000">
            <a:off x="8518291" y="3319597"/>
            <a:ext cx="3083847" cy="1468419"/>
          </a:xfrm>
          <a:prstGeom prst="round2DiagRect">
            <a:avLst>
              <a:gd name="adj1" fmla="val 16667"/>
              <a:gd name="adj2" fmla="val 0"/>
            </a:avLst>
          </a:prstGeom>
          <a:solidFill>
            <a:schemeClr val="accent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lIns="121920" tIns="60960" rIns="121920" bIns="60960" rtlCol="0" anchor="ctr"/>
          <a:lstStyle/>
          <a:p>
            <a:pPr marL="11853" lvl="1" algn="ctr">
              <a:lnSpc>
                <a:spcPct val="166335"/>
              </a:lnSpc>
              <a:spcAft>
                <a:spcPts val="1000"/>
              </a:spcAft>
            </a:pPr>
            <a:r>
              <a:rPr lang="en-US" sz="12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Appeals to individuals under 21 years of age.</a:t>
            </a:r>
          </a:p>
        </p:txBody>
      </p:sp>
    </p:spTree>
    <p:extLst>
      <p:ext uri="{BB962C8B-B14F-4D97-AF65-F5344CB8AC3E}">
        <p14:creationId xmlns:p14="http://schemas.microsoft.com/office/powerpoint/2010/main" val="622052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3" grpId="0" animBg="1"/>
      <p:bldP spid="18"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EA5F8-65AC-9A49-C060-03802E0066D3}"/>
              </a:ext>
            </a:extLst>
          </p:cNvPr>
          <p:cNvSpPr>
            <a:spLocks noGrp="1"/>
          </p:cNvSpPr>
          <p:nvPr>
            <p:ph type="title"/>
          </p:nvPr>
        </p:nvSpPr>
        <p:spPr/>
        <p:txBody>
          <a:bodyPr/>
          <a:lstStyle/>
          <a:p>
            <a:r>
              <a:rPr lang="en-US" dirty="0"/>
              <a:t>Overview of CT Laws</a:t>
            </a:r>
          </a:p>
        </p:txBody>
      </p:sp>
      <p:sp>
        <p:nvSpPr>
          <p:cNvPr id="3" name="Text Placeholder 2">
            <a:extLst>
              <a:ext uri="{FF2B5EF4-FFF2-40B4-BE49-F238E27FC236}">
                <a16:creationId xmlns:a16="http://schemas.microsoft.com/office/drawing/2014/main" id="{F8552708-DC22-036B-C455-995E2E9F5255}"/>
              </a:ext>
            </a:extLst>
          </p:cNvPr>
          <p:cNvSpPr>
            <a:spLocks noGrp="1"/>
          </p:cNvSpPr>
          <p:nvPr>
            <p:ph type="body" sz="quarter" idx="1"/>
          </p:nvPr>
        </p:nvSpPr>
        <p:spPr/>
        <p:txBody>
          <a:bodyPr/>
          <a:lstStyle/>
          <a:p>
            <a:endParaRPr lang="en-US"/>
          </a:p>
        </p:txBody>
      </p:sp>
    </p:spTree>
    <p:extLst>
      <p:ext uri="{BB962C8B-B14F-4D97-AF65-F5344CB8AC3E}">
        <p14:creationId xmlns:p14="http://schemas.microsoft.com/office/powerpoint/2010/main" val="110832296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1C37BE-8BCC-448E-A641-DEF74ED986F5}"/>
              </a:ext>
            </a:extLst>
          </p:cNvPr>
          <p:cNvSpPr>
            <a:spLocks noGrp="1"/>
          </p:cNvSpPr>
          <p:nvPr>
            <p:ph type="title"/>
          </p:nvPr>
        </p:nvSpPr>
        <p:spPr>
          <a:xfrm>
            <a:off x="1191738" y="612927"/>
            <a:ext cx="9808524" cy="774459"/>
          </a:xfrm>
        </p:spPr>
        <p:txBody>
          <a:bodyPr>
            <a:normAutofit fontScale="90000"/>
          </a:bodyPr>
          <a:lstStyle/>
          <a:p>
            <a:r>
              <a:rPr lang="en-US" dirty="0"/>
              <a:t>Infused Beverages- </a:t>
            </a:r>
            <a:br>
              <a:rPr lang="en-US" dirty="0"/>
            </a:br>
            <a:r>
              <a:rPr lang="en-US" dirty="0"/>
              <a:t>Packaging and Labeling Requirements</a:t>
            </a:r>
          </a:p>
        </p:txBody>
      </p:sp>
      <p:sp>
        <p:nvSpPr>
          <p:cNvPr id="5" name="Text Placeholder 4">
            <a:extLst>
              <a:ext uri="{FF2B5EF4-FFF2-40B4-BE49-F238E27FC236}">
                <a16:creationId xmlns:a16="http://schemas.microsoft.com/office/drawing/2014/main" id="{5B57D6E0-A158-E980-4AB2-732848F3DBBC}"/>
              </a:ext>
            </a:extLst>
          </p:cNvPr>
          <p:cNvSpPr>
            <a:spLocks noGrp="1"/>
          </p:cNvSpPr>
          <p:nvPr>
            <p:ph type="body" idx="1"/>
          </p:nvPr>
        </p:nvSpPr>
        <p:spPr>
          <a:xfrm>
            <a:off x="820463" y="1756512"/>
            <a:ext cx="9835378" cy="4351341"/>
          </a:xfrm>
        </p:spPr>
        <p:txBody>
          <a:bodyPr/>
          <a:lstStyle/>
          <a:p>
            <a:r>
              <a:rPr lang="en-US" dirty="0"/>
              <a:t>Effective October 1, 2024:</a:t>
            </a:r>
          </a:p>
          <a:p>
            <a:r>
              <a:rPr lang="en-US" dirty="0"/>
              <a:t>• Must have symbol indicating it’s for 21+ only </a:t>
            </a:r>
          </a:p>
          <a:p>
            <a:r>
              <a:rPr lang="en-US" dirty="0"/>
              <a:t>• Cannot contain synthetic cannabinoids </a:t>
            </a:r>
          </a:p>
          <a:p>
            <a:r>
              <a:rPr lang="en-US" dirty="0"/>
              <a:t>• Cannot be packaged or a labeled in a way that: </a:t>
            </a:r>
          </a:p>
          <a:p>
            <a:pPr lvl="1"/>
            <a:r>
              <a:rPr lang="en-US" dirty="0"/>
              <a:t>• Resembles cannabis offered for sale in this state; </a:t>
            </a:r>
          </a:p>
          <a:p>
            <a:pPr lvl="1"/>
            <a:r>
              <a:rPr lang="en-US" dirty="0"/>
              <a:t>• Mimics or resembles a commercially available food or beverage item that does not normally contain cannabis or THC; </a:t>
            </a:r>
          </a:p>
          <a:p>
            <a:pPr lvl="1"/>
            <a:r>
              <a:rPr lang="en-US" dirty="0"/>
              <a:t>• Implies that the product is cannabis; or, </a:t>
            </a:r>
          </a:p>
          <a:p>
            <a:pPr lvl="1"/>
            <a:r>
              <a:rPr lang="en-US" dirty="0"/>
              <a:t>• Appeals to individuals under 21 years of age.</a:t>
            </a:r>
          </a:p>
        </p:txBody>
      </p:sp>
    </p:spTree>
    <p:extLst>
      <p:ext uri="{BB962C8B-B14F-4D97-AF65-F5344CB8AC3E}">
        <p14:creationId xmlns:p14="http://schemas.microsoft.com/office/powerpoint/2010/main" val="115374144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D0006-2741-0492-A31E-B7434E7B949D}"/>
              </a:ext>
            </a:extLst>
          </p:cNvPr>
          <p:cNvSpPr>
            <a:spLocks noGrp="1"/>
          </p:cNvSpPr>
          <p:nvPr>
            <p:ph type="title"/>
          </p:nvPr>
        </p:nvSpPr>
        <p:spPr>
          <a:xfrm>
            <a:off x="1145400" y="575007"/>
            <a:ext cx="10266973" cy="774459"/>
          </a:xfrm>
        </p:spPr>
        <p:txBody>
          <a:bodyPr>
            <a:normAutofit fontScale="90000"/>
          </a:bodyPr>
          <a:lstStyle/>
          <a:p>
            <a:r>
              <a:rPr lang="en-US" dirty="0"/>
              <a:t>Synthetic Cannabinoids</a:t>
            </a:r>
            <a:br>
              <a:rPr lang="en-US" dirty="0"/>
            </a:br>
            <a:r>
              <a:rPr lang="en-US" sz="2200" dirty="0"/>
              <a:t>(PA 23-79, PA 24-115)</a:t>
            </a:r>
            <a:endParaRPr lang="en-US" dirty="0"/>
          </a:p>
        </p:txBody>
      </p:sp>
      <p:sp>
        <p:nvSpPr>
          <p:cNvPr id="3" name="Text Placeholder 2">
            <a:extLst>
              <a:ext uri="{FF2B5EF4-FFF2-40B4-BE49-F238E27FC236}">
                <a16:creationId xmlns:a16="http://schemas.microsoft.com/office/drawing/2014/main" id="{78E03E72-FEC4-00C9-4A70-26EDC532033F}"/>
              </a:ext>
            </a:extLst>
          </p:cNvPr>
          <p:cNvSpPr>
            <a:spLocks noGrp="1"/>
          </p:cNvSpPr>
          <p:nvPr>
            <p:ph type="body" idx="1"/>
          </p:nvPr>
        </p:nvSpPr>
        <p:spPr/>
        <p:txBody>
          <a:bodyPr>
            <a:normAutofit/>
          </a:bodyPr>
          <a:lstStyle/>
          <a:p>
            <a:r>
              <a:rPr lang="en-US" dirty="0"/>
              <a:t>Public Act 23-79 prohibited the sale of synthetic cannabinoids in Connecticut. </a:t>
            </a:r>
          </a:p>
          <a:p>
            <a:r>
              <a:rPr lang="en-US" dirty="0"/>
              <a:t>Synthetic cannabinoids are artificial cannabinoids that are chemically produced and may be dangerous. </a:t>
            </a:r>
          </a:p>
          <a:p>
            <a:pPr marL="916940" lvl="1" indent="-342900">
              <a:buFont typeface="Arial" panose="020B0604020202020204" pitchFamily="34" charset="0"/>
              <a:buChar char="•"/>
            </a:pPr>
            <a:r>
              <a:rPr lang="en-US" dirty="0"/>
              <a:t>Legally defined as "any material, compound, mixture or preparation which 	contains a substance and acts as a naturally occurring cannabinoid that is 	produced artificially and not derived from an organic source naturally 	containing cannabinoids.” </a:t>
            </a:r>
          </a:p>
          <a:p>
            <a:pPr marL="916940" lvl="1" indent="-342900">
              <a:buFont typeface="Arial" panose="020B0604020202020204" pitchFamily="34" charset="0"/>
              <a:buChar char="•"/>
            </a:pPr>
            <a:r>
              <a:rPr lang="en-US" dirty="0"/>
              <a:t>Examples of synthetic cannabinoids include, but are not limited to, HHC, HXC, 	THC-O, THCP, </a:t>
            </a:r>
            <a:r>
              <a:rPr lang="en-US" dirty="0" err="1"/>
              <a:t>etc</a:t>
            </a:r>
            <a:endParaRPr lang="en-US" dirty="0"/>
          </a:p>
          <a:p>
            <a:endParaRPr lang="en-US" dirty="0"/>
          </a:p>
          <a:p>
            <a:r>
              <a:rPr lang="en-US" dirty="0"/>
              <a:t>Public Act 24-115 prohibits synthetic cannabinoids by classifying them as Schedule I controlled substances (as of 6/4/24) HC-JD and others.</a:t>
            </a:r>
          </a:p>
        </p:txBody>
      </p:sp>
    </p:spTree>
    <p:extLst>
      <p:ext uri="{BB962C8B-B14F-4D97-AF65-F5344CB8AC3E}">
        <p14:creationId xmlns:p14="http://schemas.microsoft.com/office/powerpoint/2010/main" val="282582216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4BEDCE-54BE-EC5B-26AE-555F4F54B7E6}"/>
              </a:ext>
            </a:extLst>
          </p:cNvPr>
          <p:cNvSpPr>
            <a:spLocks noGrp="1"/>
          </p:cNvSpPr>
          <p:nvPr>
            <p:ph type="title"/>
          </p:nvPr>
        </p:nvSpPr>
        <p:spPr>
          <a:xfrm>
            <a:off x="1180352" y="583109"/>
            <a:ext cx="9475489" cy="774459"/>
          </a:xfrm>
        </p:spPr>
        <p:txBody>
          <a:bodyPr>
            <a:normAutofit fontScale="90000"/>
          </a:bodyPr>
          <a:lstStyle/>
          <a:p>
            <a:r>
              <a:rPr lang="en-US" dirty="0"/>
              <a:t>Moderate THC Hemp Products </a:t>
            </a:r>
            <a:br>
              <a:rPr lang="en-US" dirty="0"/>
            </a:br>
            <a:r>
              <a:rPr lang="en-US" sz="2200" dirty="0"/>
              <a:t>(Section 31 of PA 24-76)</a:t>
            </a:r>
            <a:endParaRPr lang="en-US" dirty="0"/>
          </a:p>
        </p:txBody>
      </p:sp>
      <p:sp>
        <p:nvSpPr>
          <p:cNvPr id="5" name="Text Placeholder 4">
            <a:extLst>
              <a:ext uri="{FF2B5EF4-FFF2-40B4-BE49-F238E27FC236}">
                <a16:creationId xmlns:a16="http://schemas.microsoft.com/office/drawing/2014/main" id="{5125FAA5-BB53-7A50-F046-9D183448F86C}"/>
              </a:ext>
            </a:extLst>
          </p:cNvPr>
          <p:cNvSpPr>
            <a:spLocks noGrp="1"/>
          </p:cNvSpPr>
          <p:nvPr>
            <p:ph type="body" idx="1"/>
          </p:nvPr>
        </p:nvSpPr>
        <p:spPr/>
        <p:txBody>
          <a:bodyPr/>
          <a:lstStyle/>
          <a:p>
            <a:r>
              <a:rPr lang="en-US" dirty="0"/>
              <a:t>Effective January 1, 2025, only licensed cannabis establishments or individuals registered as moderate-THC hemp product vendors may sell moderate-THC hemp products.</a:t>
            </a:r>
          </a:p>
          <a:p>
            <a:pPr lvl="1"/>
            <a:r>
              <a:rPr lang="en-US" dirty="0"/>
              <a:t>$2,000 application fee </a:t>
            </a:r>
          </a:p>
          <a:p>
            <a:pPr lvl="1"/>
            <a:r>
              <a:rPr lang="en-US" dirty="0"/>
              <a:t>Demonstrate location </a:t>
            </a:r>
          </a:p>
          <a:p>
            <a:pPr lvl="1"/>
            <a:r>
              <a:rPr lang="en-US" dirty="0"/>
              <a:t>Show that 85%+ of sales are from the sale of moderate-THC hemp products </a:t>
            </a:r>
          </a:p>
          <a:p>
            <a:endParaRPr lang="en-US" dirty="0"/>
          </a:p>
          <a:p>
            <a:r>
              <a:rPr lang="en-US" dirty="0"/>
              <a:t>Hemp manufacturers that manufacture and sell moderate-THC hemp products at the location where they manufacture hemp do not need to satisfy this criteria.</a:t>
            </a:r>
          </a:p>
        </p:txBody>
      </p:sp>
    </p:spTree>
    <p:extLst>
      <p:ext uri="{BB962C8B-B14F-4D97-AF65-F5344CB8AC3E}">
        <p14:creationId xmlns:p14="http://schemas.microsoft.com/office/powerpoint/2010/main" val="328273471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6F954-3A6C-3AAF-0693-517D92B45630}"/>
              </a:ext>
            </a:extLst>
          </p:cNvPr>
          <p:cNvSpPr>
            <a:spLocks noGrp="1"/>
          </p:cNvSpPr>
          <p:nvPr>
            <p:ph type="title"/>
          </p:nvPr>
        </p:nvSpPr>
        <p:spPr>
          <a:xfrm>
            <a:off x="1195095" y="486311"/>
            <a:ext cx="10266973" cy="774459"/>
          </a:xfrm>
        </p:spPr>
        <p:txBody>
          <a:bodyPr>
            <a:normAutofit/>
          </a:bodyPr>
          <a:lstStyle/>
          <a:p>
            <a:r>
              <a:rPr lang="en-US" dirty="0"/>
              <a:t>Moderate THC Hemp Products </a:t>
            </a:r>
          </a:p>
        </p:txBody>
      </p:sp>
      <p:sp>
        <p:nvSpPr>
          <p:cNvPr id="3" name="Text Placeholder 2">
            <a:extLst>
              <a:ext uri="{FF2B5EF4-FFF2-40B4-BE49-F238E27FC236}">
                <a16:creationId xmlns:a16="http://schemas.microsoft.com/office/drawing/2014/main" id="{1045174D-67DA-3E27-5AB3-307CD53889F5}"/>
              </a:ext>
            </a:extLst>
          </p:cNvPr>
          <p:cNvSpPr>
            <a:spLocks noGrp="1"/>
          </p:cNvSpPr>
          <p:nvPr>
            <p:ph type="body" idx="1"/>
          </p:nvPr>
        </p:nvSpPr>
        <p:spPr/>
        <p:txBody>
          <a:bodyPr>
            <a:normAutofit lnSpcReduction="10000"/>
          </a:bodyPr>
          <a:lstStyle/>
          <a:p>
            <a:pPr marL="342900" indent="-342900">
              <a:buFont typeface="Arial" panose="020B0604020202020204" pitchFamily="34" charset="0"/>
              <a:buChar char="•"/>
            </a:pPr>
            <a:r>
              <a:rPr lang="en-US" dirty="0"/>
              <a:t>Cannot contain synthetic cannabinoids </a:t>
            </a:r>
          </a:p>
          <a:p>
            <a:pPr marL="342900" indent="-342900">
              <a:buFont typeface="Arial" panose="020B0604020202020204" pitchFamily="34" charset="0"/>
              <a:buChar char="•"/>
            </a:pPr>
            <a:r>
              <a:rPr lang="en-US" dirty="0"/>
              <a:t>Cannot be packaged, presented or advertised in a manner that is likely to mislead a consumer by incorporating any statement, brand, design, representation, picture, illustration or other depiction that: </a:t>
            </a:r>
          </a:p>
          <a:p>
            <a:pPr marL="916940" lvl="1" indent="-342900">
              <a:buFont typeface="Arial" panose="020B0604020202020204" pitchFamily="34" charset="0"/>
              <a:buChar char="•"/>
            </a:pPr>
            <a:r>
              <a:rPr lang="en-US" dirty="0"/>
              <a:t>(1) Bears a reasonable resemblance to trademarked or characteristic packaging of a cannabis product or a commercially available product other than a cannabis product; or, </a:t>
            </a:r>
          </a:p>
          <a:p>
            <a:pPr marL="916940" lvl="1" indent="-342900">
              <a:buFont typeface="Arial" panose="020B0604020202020204" pitchFamily="34" charset="0"/>
              <a:buChar char="•"/>
            </a:pPr>
            <a:r>
              <a:rPr lang="en-US" dirty="0"/>
              <a:t>(2) implies that the manufacturer hemp product is a cannabis product, a total THC of more than 0.3% on a dry-weight basis, or is a high-THC hemp product.</a:t>
            </a:r>
          </a:p>
          <a:p>
            <a:pPr marL="916940" lvl="1" indent="-342900">
              <a:buFont typeface="Arial" panose="020B0604020202020204" pitchFamily="34" charset="0"/>
              <a:buChar char="•"/>
            </a:pPr>
            <a:r>
              <a:rPr lang="en-US" dirty="0">
                <a:effectLst/>
                <a:ea typeface="Aptos" panose="020B0004020202020204" pitchFamily="34" charset="0"/>
                <a:cs typeface="Times New Roman" panose="02020603050405020304" pitchFamily="18" charset="0"/>
              </a:rPr>
              <a:t>Low- THC Products will be </a:t>
            </a:r>
            <a:r>
              <a:rPr lang="en-US" b="1" dirty="0">
                <a:effectLst/>
                <a:ea typeface="Aptos" panose="020B0004020202020204" pitchFamily="34" charset="0"/>
                <a:cs typeface="Times New Roman" panose="02020603050405020304" pitchFamily="18" charset="0"/>
              </a:rPr>
              <a:t>½ mg per serving or 5 mg per container. </a:t>
            </a:r>
            <a:r>
              <a:rPr lang="en-US" dirty="0">
                <a:effectLst/>
                <a:ea typeface="Aptos" panose="020B0004020202020204" pitchFamily="34" charset="0"/>
                <a:cs typeface="Times New Roman" panose="02020603050405020304" pitchFamily="18" charset="0"/>
              </a:rPr>
              <a:t>You do not need a credential to sell these. This PA does </a:t>
            </a:r>
            <a:r>
              <a:rPr lang="en-US" b="1" dirty="0">
                <a:effectLst/>
                <a:ea typeface="Aptos" panose="020B0004020202020204" pitchFamily="34" charset="0"/>
                <a:cs typeface="Times New Roman" panose="02020603050405020304" pitchFamily="18" charset="0"/>
              </a:rPr>
              <a:t>NOT</a:t>
            </a:r>
            <a:r>
              <a:rPr lang="en-US" dirty="0">
                <a:effectLst/>
                <a:ea typeface="Aptos" panose="020B0004020202020204" pitchFamily="34" charset="0"/>
                <a:cs typeface="Times New Roman" panose="02020603050405020304" pitchFamily="18" charset="0"/>
              </a:rPr>
              <a:t> apply to THC-infused beverages. They are excluded. Starting 1/1/25, you must apply for a registration to sell the Moderate-THC, which will be </a:t>
            </a:r>
            <a:r>
              <a:rPr lang="en-US" b="1" dirty="0">
                <a:effectLst/>
                <a:ea typeface="Aptos" panose="020B0004020202020204" pitchFamily="34" charset="0"/>
                <a:cs typeface="Times New Roman" panose="02020603050405020304" pitchFamily="18" charset="0"/>
              </a:rPr>
              <a:t>1 mg per serving.</a:t>
            </a:r>
            <a:endParaRPr lang="en-US" dirty="0"/>
          </a:p>
        </p:txBody>
      </p:sp>
    </p:spTree>
    <p:extLst>
      <p:ext uri="{BB962C8B-B14F-4D97-AF65-F5344CB8AC3E}">
        <p14:creationId xmlns:p14="http://schemas.microsoft.com/office/powerpoint/2010/main" val="50761144"/>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1573AB"/>
      </a:lt1>
      <a:dk2>
        <a:srgbClr val="A7A7A7"/>
      </a:dk2>
      <a:lt2>
        <a:srgbClr val="535353"/>
      </a:lt2>
      <a:accent1>
        <a:srgbClr val="414041"/>
      </a:accent1>
      <a:accent2>
        <a:srgbClr val="1573AB"/>
      </a:accent2>
      <a:accent3>
        <a:srgbClr val="3893A2"/>
      </a:accent3>
      <a:accent4>
        <a:srgbClr val="8E2E59"/>
      </a:accent4>
      <a:accent5>
        <a:srgbClr val="7664A0"/>
      </a:accent5>
      <a:accent6>
        <a:srgbClr val="EC8E28"/>
      </a:accent6>
      <a:hlink>
        <a:srgbClr val="0000FF"/>
      </a:hlink>
      <a:folHlink>
        <a:srgbClr val="FF00FF"/>
      </a:folHlink>
    </a:clrScheme>
    <a:fontScheme name="Office Theme">
      <a:majorFont>
        <a:latin typeface="Helvetica"/>
        <a:ea typeface="Helvetica"/>
        <a:cs typeface="Helvetica"/>
      </a:majorFont>
      <a:minorFont>
        <a:latin typeface="Arial"/>
        <a:ea typeface="Arial"/>
        <a:cs typeface="Arial"/>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14041"/>
      </a:accent1>
      <a:accent2>
        <a:srgbClr val="1573AB"/>
      </a:accent2>
      <a:accent3>
        <a:srgbClr val="3893A2"/>
      </a:accent3>
      <a:accent4>
        <a:srgbClr val="8E2E59"/>
      </a:accent4>
      <a:accent5>
        <a:srgbClr val="7664A0"/>
      </a:accent5>
      <a:accent6>
        <a:srgbClr val="EC8E28"/>
      </a:accent6>
      <a:hlink>
        <a:srgbClr val="0000FF"/>
      </a:hlink>
      <a:folHlink>
        <a:srgbClr val="FF00FF"/>
      </a:folHlink>
    </a:clrScheme>
    <a:fontScheme name="Office Theme">
      <a:majorFont>
        <a:latin typeface="Helvetica"/>
        <a:ea typeface="Helvetica"/>
        <a:cs typeface="Helvetica"/>
      </a:majorFont>
      <a:minorFont>
        <a:latin typeface="Arial"/>
        <a:ea typeface="Arial"/>
        <a:cs typeface="Arial"/>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6befb9a-0b14-4ec4-b7b3-0db751bae6b6">
      <Terms xmlns="http://schemas.microsoft.com/office/infopath/2007/PartnerControls"/>
    </lcf76f155ced4ddcb4097134ff3c332f>
    <TaxCatchAll xmlns="f0633ede-12a6-496e-a759-085660b8262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9555CB17846D64DB5251DCAA64DC1B8" ma:contentTypeVersion="15" ma:contentTypeDescription="Create a new document." ma:contentTypeScope="" ma:versionID="4de72c6a3573e4ed286ecf302dafd719">
  <xsd:schema xmlns:xsd="http://www.w3.org/2001/XMLSchema" xmlns:xs="http://www.w3.org/2001/XMLSchema" xmlns:p="http://schemas.microsoft.com/office/2006/metadata/properties" xmlns:ns2="56befb9a-0b14-4ec4-b7b3-0db751bae6b6" xmlns:ns3="f0633ede-12a6-496e-a759-085660b82623" targetNamespace="http://schemas.microsoft.com/office/2006/metadata/properties" ma:root="true" ma:fieldsID="d8bc404d8479aaf0830364268717219e" ns2:_="" ns3:_="">
    <xsd:import namespace="56befb9a-0b14-4ec4-b7b3-0db751bae6b6"/>
    <xsd:import namespace="f0633ede-12a6-496e-a759-085660b8262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befb9a-0b14-4ec4-b7b3-0db751bae6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9be3ee5-5d72-4a78-bfe6-04ec158992b3"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0633ede-12a6-496e-a759-085660b8262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a3b02c9c-708b-4269-8a48-e33b516f86a3}" ma:internalName="TaxCatchAll" ma:showField="CatchAllData" ma:web="f0633ede-12a6-496e-a759-085660b826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B662ED-39FF-4921-8D20-8976F6081069}">
  <ds:schemaRefs>
    <ds:schemaRef ds:uri="http://schemas.microsoft.com/office/2006/metadata/properties"/>
    <ds:schemaRef ds:uri="http://purl.org/dc/dcmitype/"/>
    <ds:schemaRef ds:uri="http://schemas.microsoft.com/office/2006/documentManagement/types"/>
    <ds:schemaRef ds:uri="http://schemas.openxmlformats.org/package/2006/metadata/core-properties"/>
    <ds:schemaRef ds:uri="http://purl.org/dc/elements/1.1/"/>
    <ds:schemaRef ds:uri="http://www.w3.org/XML/1998/namespace"/>
    <ds:schemaRef ds:uri="56befb9a-0b14-4ec4-b7b3-0db751bae6b6"/>
    <ds:schemaRef ds:uri="http://schemas.microsoft.com/office/infopath/2007/PartnerControls"/>
    <ds:schemaRef ds:uri="f0633ede-12a6-496e-a759-085660b82623"/>
    <ds:schemaRef ds:uri="http://purl.org/dc/terms/"/>
  </ds:schemaRefs>
</ds:datastoreItem>
</file>

<file path=customXml/itemProps2.xml><?xml version="1.0" encoding="utf-8"?>
<ds:datastoreItem xmlns:ds="http://schemas.openxmlformats.org/officeDocument/2006/customXml" ds:itemID="{14B88C6B-D404-402C-9D80-79DDB26EE637}">
  <ds:schemaRefs>
    <ds:schemaRef ds:uri="http://schemas.microsoft.com/sharepoint/v3/contenttype/forms"/>
  </ds:schemaRefs>
</ds:datastoreItem>
</file>

<file path=customXml/itemProps3.xml><?xml version="1.0" encoding="utf-8"?>
<ds:datastoreItem xmlns:ds="http://schemas.openxmlformats.org/officeDocument/2006/customXml" ds:itemID="{87E035B0-0975-4DA7-AF97-38BE0718A0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befb9a-0b14-4ec4-b7b3-0db751bae6b6"/>
    <ds:schemaRef ds:uri="f0633ede-12a6-496e-a759-085660b826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15615</TotalTime>
  <Words>2249</Words>
  <Application>Microsoft Office PowerPoint</Application>
  <PresentationFormat>Widescreen</PresentationFormat>
  <Paragraphs>177</Paragraphs>
  <Slides>23</Slides>
  <Notes>9</Notes>
  <HiddenSlides>2</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Aptos</vt:lpstr>
      <vt:lpstr>Arial</vt:lpstr>
      <vt:lpstr>Calibri Light</vt:lpstr>
      <vt:lpstr>Courier New</vt:lpstr>
      <vt:lpstr>Open Sans</vt:lpstr>
      <vt:lpstr>Open Sans Semibold</vt:lpstr>
      <vt:lpstr>Times New Roman</vt:lpstr>
      <vt:lpstr>Wingdings</vt:lpstr>
      <vt:lpstr>Office Theme</vt:lpstr>
      <vt:lpstr>Leadership Workgroup Meeting</vt:lpstr>
      <vt:lpstr>Overview</vt:lpstr>
      <vt:lpstr>Test Your Cannabis Retail Knowledge</vt:lpstr>
      <vt:lpstr>Infused Beverages</vt:lpstr>
      <vt:lpstr>Overview of CT Laws</vt:lpstr>
      <vt:lpstr>Infused Beverages-  Packaging and Labeling Requirements</vt:lpstr>
      <vt:lpstr>Synthetic Cannabinoids (PA 23-79, PA 24-115)</vt:lpstr>
      <vt:lpstr>Moderate THC Hemp Products  (Section 31 of PA 24-76)</vt:lpstr>
      <vt:lpstr>Moderate THC Hemp Products </vt:lpstr>
      <vt:lpstr>PowerPoint Presentation</vt:lpstr>
      <vt:lpstr>What Products Are Out There</vt:lpstr>
      <vt:lpstr>PowerPoint Presentation</vt:lpstr>
      <vt:lpstr>What’s wrong with this product?</vt:lpstr>
      <vt:lpstr>What Cannabis Products Should Look Like…Product Safety and Labeling </vt:lpstr>
      <vt:lpstr>Products Found in Across Connecticut</vt:lpstr>
      <vt:lpstr>Illegal Packaging and Labeling</vt:lpstr>
      <vt:lpstr>Illegal Products</vt:lpstr>
      <vt:lpstr>Pre- Rolls </vt:lpstr>
      <vt:lpstr>PowerPoint Presentation</vt:lpstr>
      <vt:lpstr>Illegal High THC Products</vt:lpstr>
      <vt:lpstr>Additional Questions?</vt:lpstr>
      <vt:lpstr>How to Report Establishments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Weidema-Lewis, Denique</dc:creator>
  <cp:lastModifiedBy>Montes, Daniela S</cp:lastModifiedBy>
  <cp:revision>40</cp:revision>
  <dcterms:modified xsi:type="dcterms:W3CDTF">2025-03-25T17:40:03Z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0x01010019555CB17846D64DB5251DCAA64DC1B8</vt:lpwstr>
  </property>
  <property fmtid="{D5CDD505-2E9C-101B-9397-08002B2CF9AE}" pid="3" name="MediaServiceImageTags">
    <vt:lpwstr/>
  </property>
</Properties>
</file>